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8" r:id="rId3"/>
    <p:sldId id="269" r:id="rId4"/>
    <p:sldId id="257" r:id="rId5"/>
    <p:sldId id="258" r:id="rId6"/>
    <p:sldId id="259" r:id="rId7"/>
    <p:sldId id="261" r:id="rId8"/>
    <p:sldId id="262" r:id="rId9"/>
    <p:sldId id="263" r:id="rId10"/>
    <p:sldId id="265" r:id="rId11"/>
    <p:sldId id="267" r:id="rId12"/>
    <p:sldId id="264" r:id="rId13"/>
    <p:sldId id="266" r:id="rId14"/>
    <p:sldId id="270" r:id="rId15"/>
    <p:sldId id="273" r:id="rId16"/>
    <p:sldId id="272" r:id="rId17"/>
    <p:sldId id="271" r:id="rId18"/>
    <p:sldId id="279" r:id="rId19"/>
    <p:sldId id="274" r:id="rId20"/>
    <p:sldId id="275" r:id="rId21"/>
    <p:sldId id="276" r:id="rId22"/>
    <p:sldId id="277" r:id="rId23"/>
    <p:sldId id="280" r:id="rId24"/>
    <p:sldId id="281" r:id="rId25"/>
  </p:sldIdLst>
  <p:sldSz cx="6858000" cy="9144000" type="screen4x3"/>
  <p:notesSz cx="6807200" cy="9939338"/>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871">
          <p15:clr>
            <a:srgbClr val="A4A3A4"/>
          </p15:clr>
        </p15:guide>
        <p15:guide id="2" pos="2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775F3"/>
    <a:srgbClr val="33CC33"/>
    <a:srgbClr val="4515F3"/>
    <a:srgbClr val="6D48F6"/>
    <a:srgbClr val="FFFF99"/>
    <a:srgbClr val="003300"/>
    <a:srgbClr val="009900"/>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autoAdjust="0"/>
    <p:restoredTop sz="94660"/>
  </p:normalViewPr>
  <p:slideViewPr>
    <p:cSldViewPr>
      <p:cViewPr>
        <p:scale>
          <a:sx n="125" d="100"/>
          <a:sy n="125" d="100"/>
        </p:scale>
        <p:origin x="1632" y="90"/>
      </p:cViewPr>
      <p:guideLst>
        <p:guide orient="horz" pos="2871"/>
        <p:guide pos="2204"/>
      </p:guideLst>
    </p:cSldViewPr>
  </p:slideViewPr>
  <p:notesTextViewPr>
    <p:cViewPr>
      <p:scale>
        <a:sx n="1" d="1"/>
        <a:sy n="1" d="1"/>
      </p:scale>
      <p:origin x="0" y="0"/>
    </p:cViewPr>
  </p:notesTextViewPr>
  <p:sorterViewPr>
    <p:cViewPr>
      <p:scale>
        <a:sx n="200" d="100"/>
        <a:sy n="200" d="100"/>
      </p:scale>
      <p:origin x="0" y="0"/>
    </p:cViewPr>
  </p:sorterViewPr>
  <p:gridSpacing cx="69838" cy="69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0.18654996086972747"/>
                  <c:y val="7.7646579046808356E-2"/>
                </c:manualLayout>
              </c:layout>
              <c:tx>
                <c:rich>
                  <a:bodyPr wrap="square" lIns="38100" tIns="19050" rIns="38100" bIns="19050" anchor="ctr">
                    <a:spAutoFit/>
                  </a:bodyPr>
                  <a:lstStyle/>
                  <a:p>
                    <a:pPr>
                      <a:defRPr sz="1200"/>
                    </a:pPr>
                    <a:fld id="{B565A57D-11AC-4304-9A02-896B2FBDB5ED}" type="PERCENTAGE">
                      <a:rPr lang="en-US" altLang="ja-JP" sz="1200"/>
                      <a:pPr>
                        <a:defRPr sz="1200"/>
                      </a:pPr>
                      <a:t>[パーセンテージ]</a:t>
                    </a:fld>
                    <a:endParaRPr lang="ja-JP" altLang="en-US"/>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2A8B-4D59-B923-691D309F8362}"/>
                </c:ext>
              </c:extLst>
            </c:dLbl>
            <c:dLbl>
              <c:idx val="1"/>
              <c:layout>
                <c:manualLayout>
                  <c:x val="7.6565163072772786E-3"/>
                  <c:y val="2.9766065688366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2A8B-4D59-B923-691D309F8362}"/>
                </c:ext>
              </c:extLst>
            </c:dLbl>
            <c:dLbl>
              <c:idx val="2"/>
              <c:layout>
                <c:manualLayout>
                  <c:x val="-7.6642112985408739E-2"/>
                  <c:y val="3.6530404990388808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2A8B-4D59-B923-691D309F8362}"/>
                </c:ext>
              </c:extLst>
            </c:dLbl>
            <c:spPr>
              <a:noFill/>
              <a:ln>
                <a:noFill/>
              </a:ln>
              <a:effectLst/>
            </c:spPr>
            <c:dLblPos val="bestFit"/>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'[R5予算.xlsx]Sheet1'!$A$3:$A$10</c:f>
              <c:strCache>
                <c:ptCount val="8"/>
                <c:pt idx="0">
                  <c:v>社会保障</c:v>
                </c:pt>
                <c:pt idx="1">
                  <c:v>公共事業</c:v>
                </c:pt>
                <c:pt idx="2">
                  <c:v>教育・科学</c:v>
                </c:pt>
                <c:pt idx="3">
                  <c:v>防衛</c:v>
                </c:pt>
                <c:pt idx="4">
                  <c:v>その他</c:v>
                </c:pt>
                <c:pt idx="5">
                  <c:v>新型コロナ</c:v>
                </c:pt>
                <c:pt idx="6">
                  <c:v>地方交付税</c:v>
                </c:pt>
                <c:pt idx="7">
                  <c:v>国債</c:v>
                </c:pt>
              </c:strCache>
            </c:strRef>
          </c:cat>
          <c:val>
            <c:numRef>
              <c:f>'[R5予算.xlsx]Sheet1'!$B$3:$B$10</c:f>
              <c:numCache>
                <c:formatCode>General</c:formatCode>
                <c:ptCount val="8"/>
                <c:pt idx="0">
                  <c:v>32.200000000000003</c:v>
                </c:pt>
                <c:pt idx="1">
                  <c:v>5.2</c:v>
                </c:pt>
                <c:pt idx="2">
                  <c:v>4.7</c:v>
                </c:pt>
                <c:pt idx="3">
                  <c:v>8.8000000000000007</c:v>
                </c:pt>
                <c:pt idx="4">
                  <c:v>9.4</c:v>
                </c:pt>
                <c:pt idx="5">
                  <c:v>3.4</c:v>
                </c:pt>
                <c:pt idx="6">
                  <c:v>14.3</c:v>
                </c:pt>
                <c:pt idx="7">
                  <c:v>22</c:v>
                </c:pt>
              </c:numCache>
            </c:numRef>
          </c:val>
          <c:extLst>
            <c:ext xmlns:c16="http://schemas.microsoft.com/office/drawing/2014/chart" uri="{C3380CC4-5D6E-409C-BE32-E72D297353CC}">
              <c16:uniqueId val="{00000001-2A8B-4D59-B923-691D309F8362}"/>
            </c:ext>
          </c:extLst>
        </c:ser>
        <c:dLbls>
          <c:dLblPos val="bestFit"/>
          <c:showLegendKey val="0"/>
          <c:showVal val="0"/>
          <c:showCatName val="1"/>
          <c:showSerName val="0"/>
          <c:showPercent val="1"/>
          <c:showBubbleSize val="0"/>
          <c:showLeaderLines val="1"/>
        </c:dLbls>
        <c:firstSliceAng val="0"/>
      </c:pieChart>
      <c:spPr>
        <a:noFill/>
      </c:spPr>
    </c:plotArea>
    <c:legend>
      <c:legendPos val="r"/>
      <c:layout>
        <c:manualLayout>
          <c:xMode val="edge"/>
          <c:yMode val="edge"/>
          <c:x val="0.67439199395351268"/>
          <c:y val="0.15978844444677603"/>
          <c:w val="0.3142262351911112"/>
          <c:h val="0.71268454606618659"/>
        </c:manualLayout>
      </c:layout>
      <c:overlay val="0"/>
      <c:txPr>
        <a:bodyPr/>
        <a:lstStyle/>
        <a:p>
          <a:pPr rtl="0">
            <a:defRPr sz="600"/>
          </a:pPr>
          <a:endParaRPr lang="ja-JP"/>
        </a:p>
      </c:txPr>
    </c:legend>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tx2">
                <a:lumMod val="40000"/>
                <a:lumOff val="60000"/>
              </a:schemeClr>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1-36BB-4353-B600-9C9283A48420}"/>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36BB-4353-B600-9C9283A48420}"/>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36BB-4353-B600-9C9283A48420}"/>
              </c:ext>
            </c:extLst>
          </c:dPt>
          <c:dPt>
            <c:idx val="4"/>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36BB-4353-B600-9C9283A48420}"/>
              </c:ext>
            </c:extLst>
          </c:dPt>
          <c:dLbls>
            <c:dLbl>
              <c:idx val="0"/>
              <c:layout>
                <c:manualLayout>
                  <c:x val="-0.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6BB-4353-B600-9C9283A48420}"/>
                </c:ext>
              </c:extLst>
            </c:dLbl>
            <c:dLbl>
              <c:idx val="1"/>
              <c:layout>
                <c:manualLayout>
                  <c:x val="-0.28888888888888886"/>
                  <c:y val="4.2437781360066642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6BB-4353-B600-9C9283A48420}"/>
                </c:ext>
              </c:extLst>
            </c:dLbl>
            <c:dLbl>
              <c:idx val="2"/>
              <c:layout>
                <c:manualLayout>
                  <c:x val="-0.11666666666666667"/>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6BB-4353-B600-9C9283A48420}"/>
                </c:ext>
              </c:extLst>
            </c:dLbl>
            <c:dLbl>
              <c:idx val="3"/>
              <c:layout>
                <c:manualLayout>
                  <c:x val="-8.3333333333333356E-2"/>
                  <c:y val="8.4875562720133283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6BB-4353-B600-9C9283A48420}"/>
                </c:ext>
              </c:extLst>
            </c:dLbl>
            <c:dLbl>
              <c:idx val="4"/>
              <c:layout>
                <c:manualLayout>
                  <c:x val="-0.15833333333333338"/>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6BB-4353-B600-9C9283A484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'[R5予算.xlsx]Sheet1'!$K$27:$K$31</c:f>
              <c:strCache>
                <c:ptCount val="5"/>
                <c:pt idx="0">
                  <c:v>年金給付</c:v>
                </c:pt>
                <c:pt idx="1">
                  <c:v>医療給付</c:v>
                </c:pt>
                <c:pt idx="2">
                  <c:v>介護給付</c:v>
                </c:pt>
                <c:pt idx="3">
                  <c:v>少子化対策</c:v>
                </c:pt>
                <c:pt idx="4">
                  <c:v>生活扶助他</c:v>
                </c:pt>
              </c:strCache>
            </c:strRef>
          </c:cat>
          <c:val>
            <c:numRef>
              <c:f>'[R5予算.xlsx]Sheet1'!$L$27:$L$31</c:f>
              <c:numCache>
                <c:formatCode>#,##0.0;[Red]\-#,##0.0</c:formatCode>
                <c:ptCount val="5"/>
                <c:pt idx="0">
                  <c:v>13</c:v>
                </c:pt>
                <c:pt idx="1">
                  <c:v>12.1</c:v>
                </c:pt>
                <c:pt idx="2">
                  <c:v>3.6</c:v>
                </c:pt>
                <c:pt idx="3">
                  <c:v>3.1</c:v>
                </c:pt>
                <c:pt idx="4">
                  <c:v>4.8</c:v>
                </c:pt>
              </c:numCache>
            </c:numRef>
          </c:val>
          <c:extLst>
            <c:ext xmlns:c16="http://schemas.microsoft.com/office/drawing/2014/chart" uri="{C3380CC4-5D6E-409C-BE32-E72D297353CC}">
              <c16:uniqueId val="{00000009-36BB-4353-B600-9C9283A48420}"/>
            </c:ext>
          </c:extLst>
        </c:ser>
        <c:dLbls>
          <c:showLegendKey val="0"/>
          <c:showVal val="0"/>
          <c:showCatName val="0"/>
          <c:showSerName val="0"/>
          <c:showPercent val="0"/>
          <c:showBubbleSize val="0"/>
        </c:dLbls>
        <c:gapWidth val="154"/>
        <c:overlap val="-100"/>
        <c:axId val="473190152"/>
        <c:axId val="473191136"/>
      </c:barChart>
      <c:catAx>
        <c:axId val="473190152"/>
        <c:scaling>
          <c:orientation val="maxMin"/>
        </c:scaling>
        <c:delete val="0"/>
        <c:axPos val="l"/>
        <c:majorGridlines>
          <c:spPr>
            <a:ln w="0"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73191136"/>
        <c:crosses val="autoZero"/>
        <c:auto val="1"/>
        <c:lblAlgn val="ctr"/>
        <c:lblOffset val="1"/>
        <c:tickLblSkip val="1"/>
        <c:noMultiLvlLbl val="0"/>
      </c:catAx>
      <c:valAx>
        <c:axId val="473191136"/>
        <c:scaling>
          <c:orientation val="minMax"/>
          <c:max val="15"/>
        </c:scaling>
        <c:delete val="0"/>
        <c:axPos val="b"/>
        <c:majorGridlines>
          <c:spPr>
            <a:ln w="9525" cap="flat" cmpd="sng" algn="ctr">
              <a:solidFill>
                <a:schemeClr val="tx1">
                  <a:lumMod val="15000"/>
                  <a:lumOff val="85000"/>
                </a:schemeClr>
              </a:solidFill>
              <a:round/>
            </a:ln>
            <a:effectLst/>
          </c:spPr>
        </c:majorGridlines>
        <c:numFmt formatCode="#,##0.0;[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73190152"/>
        <c:crosses val="max"/>
        <c:crossBetween val="between"/>
        <c:majorUnit val="5"/>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62698255189861"/>
          <c:y val="0.13691931540342298"/>
          <c:w val="0.55874658313039527"/>
          <c:h val="0.78484107579462103"/>
        </c:manualLayout>
      </c:layout>
      <c:doughnutChart>
        <c:varyColors val="1"/>
        <c:ser>
          <c:idx val="0"/>
          <c:order val="0"/>
          <c:tx>
            <c:strRef>
              <c:f>Sheet1!$B$1</c:f>
              <c:strCache>
                <c:ptCount val="1"/>
                <c:pt idx="0">
                  <c:v>R1県議会議員選挙</c:v>
                </c:pt>
              </c:strCache>
            </c:strRef>
          </c:tx>
          <c:dPt>
            <c:idx val="0"/>
            <c:bubble3D val="0"/>
            <c:spPr>
              <a:solidFill>
                <a:srgbClr val="00B050"/>
              </a:solidFill>
              <a:ln>
                <a:noFill/>
              </a:ln>
            </c:spPr>
            <c:extLst>
              <c:ext xmlns:c16="http://schemas.microsoft.com/office/drawing/2014/chart" uri="{C3380CC4-5D6E-409C-BE32-E72D297353CC}">
                <c16:uniqueId val="{00000000-4014-46BA-AAD6-0B04740DE632}"/>
              </c:ext>
            </c:extLst>
          </c:dPt>
          <c:dPt>
            <c:idx val="1"/>
            <c:bubble3D val="0"/>
            <c:spPr>
              <a:solidFill>
                <a:srgbClr val="FFFF00"/>
              </a:solidFill>
              <a:ln>
                <a:noFill/>
              </a:ln>
            </c:spPr>
            <c:extLst>
              <c:ext xmlns:c16="http://schemas.microsoft.com/office/drawing/2014/chart" uri="{C3380CC4-5D6E-409C-BE32-E72D297353CC}">
                <c16:uniqueId val="{00000001-4014-46BA-AAD6-0B04740DE632}"/>
              </c:ext>
            </c:extLst>
          </c:dPt>
          <c:cat>
            <c:strRef>
              <c:f>Sheet1!$A$2:$A$3</c:f>
              <c:strCache>
                <c:ptCount val="2"/>
                <c:pt idx="0">
                  <c:v>行った</c:v>
                </c:pt>
                <c:pt idx="1">
                  <c:v>行かない</c:v>
                </c:pt>
              </c:strCache>
            </c:strRef>
          </c:cat>
          <c:val>
            <c:numRef>
              <c:f>Sheet1!$B$2:$B$3</c:f>
              <c:numCache>
                <c:formatCode>General</c:formatCode>
                <c:ptCount val="2"/>
                <c:pt idx="0">
                  <c:v>34.799999999999997</c:v>
                </c:pt>
                <c:pt idx="1">
                  <c:v>65.2</c:v>
                </c:pt>
              </c:numCache>
            </c:numRef>
          </c:val>
          <c:extLst>
            <c:ext xmlns:c16="http://schemas.microsoft.com/office/drawing/2014/chart" uri="{C3380CC4-5D6E-409C-BE32-E72D297353CC}">
              <c16:uniqueId val="{00000002-4014-46BA-AAD6-0B04740DE632}"/>
            </c:ext>
          </c:extLst>
        </c:ser>
        <c:dLbls>
          <c:showLegendKey val="0"/>
          <c:showVal val="0"/>
          <c:showCatName val="0"/>
          <c:showSerName val="0"/>
          <c:showPercent val="0"/>
          <c:showBubbleSize val="0"/>
          <c:showLeaderLines val="1"/>
        </c:dLbls>
        <c:firstSliceAng val="0"/>
        <c:holeSize val="53"/>
      </c:doughnutChart>
      <c:spPr>
        <a:noFill/>
        <a:ln w="26396">
          <a:noFill/>
        </a:ln>
      </c:spPr>
    </c:plotArea>
    <c:plotVisOnly val="1"/>
    <c:dispBlanksAs val="gap"/>
    <c:showDLblsOverMax val="0"/>
  </c:chart>
  <c:txPr>
    <a:bodyPr/>
    <a:lstStyle/>
    <a:p>
      <a:pPr>
        <a:defRPr sz="1871"/>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R4参議院議員選挙</c:v>
                </c:pt>
              </c:strCache>
            </c:strRef>
          </c:tx>
          <c:dPt>
            <c:idx val="0"/>
            <c:bubble3D val="0"/>
            <c:spPr>
              <a:solidFill>
                <a:srgbClr val="00B050"/>
              </a:solidFill>
              <a:ln>
                <a:noFill/>
              </a:ln>
            </c:spPr>
            <c:extLst>
              <c:ext xmlns:c16="http://schemas.microsoft.com/office/drawing/2014/chart" uri="{C3380CC4-5D6E-409C-BE32-E72D297353CC}">
                <c16:uniqueId val="{00000000-398D-4BF3-BC5E-B4C62C10B9C8}"/>
              </c:ext>
            </c:extLst>
          </c:dPt>
          <c:dPt>
            <c:idx val="1"/>
            <c:bubble3D val="0"/>
            <c:spPr>
              <a:solidFill>
                <a:srgbClr val="FFFF00"/>
              </a:solidFill>
              <a:ln>
                <a:noFill/>
              </a:ln>
            </c:spPr>
            <c:extLst>
              <c:ext xmlns:c16="http://schemas.microsoft.com/office/drawing/2014/chart" uri="{C3380CC4-5D6E-409C-BE32-E72D297353CC}">
                <c16:uniqueId val="{00000001-398D-4BF3-BC5E-B4C62C10B9C8}"/>
              </c:ext>
            </c:extLst>
          </c:dPt>
          <c:cat>
            <c:strRef>
              <c:f>Sheet1!$A$2:$A$4</c:f>
              <c:strCache>
                <c:ptCount val="2"/>
                <c:pt idx="0">
                  <c:v>行った</c:v>
                </c:pt>
                <c:pt idx="1">
                  <c:v>行かない</c:v>
                </c:pt>
              </c:strCache>
            </c:strRef>
          </c:cat>
          <c:val>
            <c:numRef>
              <c:f>Sheet1!$B$2:$B$4</c:f>
              <c:numCache>
                <c:formatCode>General</c:formatCode>
                <c:ptCount val="3"/>
                <c:pt idx="0">
                  <c:v>48.8</c:v>
                </c:pt>
                <c:pt idx="1">
                  <c:v>51.2</c:v>
                </c:pt>
              </c:numCache>
            </c:numRef>
          </c:val>
          <c:extLst>
            <c:ext xmlns:c16="http://schemas.microsoft.com/office/drawing/2014/chart" uri="{C3380CC4-5D6E-409C-BE32-E72D297353CC}">
              <c16:uniqueId val="{00000002-398D-4BF3-BC5E-B4C62C10B9C8}"/>
            </c:ext>
          </c:extLst>
        </c:ser>
        <c:dLbls>
          <c:showLegendKey val="0"/>
          <c:showVal val="0"/>
          <c:showCatName val="0"/>
          <c:showSerName val="0"/>
          <c:showPercent val="0"/>
          <c:showBubbleSize val="0"/>
          <c:showLeaderLines val="1"/>
        </c:dLbls>
        <c:firstSliceAng val="0"/>
        <c:holeSize val="53"/>
      </c:doughnutChart>
      <c:spPr>
        <a:noFill/>
        <a:ln w="25434">
          <a:noFill/>
        </a:ln>
      </c:spPr>
    </c:plotArea>
    <c:plotVisOnly val="1"/>
    <c:dispBlanksAs val="gap"/>
    <c:showDLblsOverMax val="0"/>
  </c:chart>
  <c:txPr>
    <a:bodyPr/>
    <a:lstStyle/>
    <a:p>
      <a:pPr>
        <a:defRPr sz="1802"/>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85086146409984E-3"/>
          <c:y val="1.0243281979808637E-2"/>
          <c:w val="0.49917465762324265"/>
          <c:h val="0.77464779644421"/>
        </c:manualLayout>
      </c:layout>
      <c:doughnutChart>
        <c:varyColors val="1"/>
        <c:ser>
          <c:idx val="0"/>
          <c:order val="0"/>
          <c:tx>
            <c:strRef>
              <c:f>Sheet1!$B$1</c:f>
              <c:strCache>
                <c:ptCount val="1"/>
                <c:pt idx="0">
                  <c:v>R3衆議院議員選挙</c:v>
                </c:pt>
              </c:strCache>
            </c:strRef>
          </c:tx>
          <c:dPt>
            <c:idx val="0"/>
            <c:bubble3D val="0"/>
            <c:spPr>
              <a:solidFill>
                <a:srgbClr val="00B050"/>
              </a:solidFill>
              <a:ln>
                <a:noFill/>
              </a:ln>
            </c:spPr>
            <c:extLst>
              <c:ext xmlns:c16="http://schemas.microsoft.com/office/drawing/2014/chart" uri="{C3380CC4-5D6E-409C-BE32-E72D297353CC}">
                <c16:uniqueId val="{00000000-4E4B-49C6-A9CA-AD2874454379}"/>
              </c:ext>
            </c:extLst>
          </c:dPt>
          <c:dPt>
            <c:idx val="1"/>
            <c:bubble3D val="0"/>
            <c:spPr>
              <a:solidFill>
                <a:srgbClr val="FFFF00"/>
              </a:solidFill>
              <a:ln>
                <a:noFill/>
              </a:ln>
            </c:spPr>
            <c:extLst>
              <c:ext xmlns:c16="http://schemas.microsoft.com/office/drawing/2014/chart" uri="{C3380CC4-5D6E-409C-BE32-E72D297353CC}">
                <c16:uniqueId val="{00000001-4E4B-49C6-A9CA-AD2874454379}"/>
              </c:ext>
            </c:extLst>
          </c:dPt>
          <c:cat>
            <c:strRef>
              <c:f>Sheet1!$A$2:$A$3</c:f>
              <c:strCache>
                <c:ptCount val="2"/>
                <c:pt idx="0">
                  <c:v>行った</c:v>
                </c:pt>
                <c:pt idx="1">
                  <c:v>行かない</c:v>
                </c:pt>
              </c:strCache>
            </c:strRef>
          </c:cat>
          <c:val>
            <c:numRef>
              <c:f>Sheet1!$B$2:$B$3</c:f>
              <c:numCache>
                <c:formatCode>General</c:formatCode>
                <c:ptCount val="2"/>
                <c:pt idx="0">
                  <c:v>55.87</c:v>
                </c:pt>
                <c:pt idx="1">
                  <c:v>44.13</c:v>
                </c:pt>
              </c:numCache>
            </c:numRef>
          </c:val>
          <c:extLst>
            <c:ext xmlns:c16="http://schemas.microsoft.com/office/drawing/2014/chart" uri="{C3380CC4-5D6E-409C-BE32-E72D297353CC}">
              <c16:uniqueId val="{00000002-4E4B-49C6-A9CA-AD2874454379}"/>
            </c:ext>
          </c:extLst>
        </c:ser>
        <c:dLbls>
          <c:showLegendKey val="0"/>
          <c:showVal val="0"/>
          <c:showCatName val="0"/>
          <c:showSerName val="0"/>
          <c:showPercent val="0"/>
          <c:showBubbleSize val="0"/>
          <c:showLeaderLines val="1"/>
        </c:dLbls>
        <c:firstSliceAng val="0"/>
        <c:holeSize val="53"/>
      </c:doughnutChart>
      <c:spPr>
        <a:noFill/>
        <a:ln w="23692">
          <a:noFill/>
        </a:ln>
      </c:spPr>
    </c:plotArea>
    <c:plotVisOnly val="1"/>
    <c:dispBlanksAs val="gap"/>
    <c:showDLblsOverMax val="0"/>
  </c:chart>
  <c:spPr>
    <a:noFill/>
    <a:ln>
      <a:noFill/>
    </a:ln>
  </c:spPr>
  <c:txPr>
    <a:bodyPr/>
    <a:lstStyle/>
    <a:p>
      <a:pPr>
        <a:defRPr sz="1679"/>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R3知事選挙</c:v>
                </c:pt>
              </c:strCache>
            </c:strRef>
          </c:tx>
          <c:dPt>
            <c:idx val="0"/>
            <c:bubble3D val="0"/>
            <c:spPr>
              <a:solidFill>
                <a:srgbClr val="00B050"/>
              </a:solidFill>
              <a:ln>
                <a:noFill/>
              </a:ln>
            </c:spPr>
            <c:extLst>
              <c:ext xmlns:c16="http://schemas.microsoft.com/office/drawing/2014/chart" uri="{C3380CC4-5D6E-409C-BE32-E72D297353CC}">
                <c16:uniqueId val="{00000000-8886-48E8-9363-2722C12D9993}"/>
              </c:ext>
            </c:extLst>
          </c:dPt>
          <c:dPt>
            <c:idx val="1"/>
            <c:bubble3D val="0"/>
            <c:spPr>
              <a:solidFill>
                <a:srgbClr val="FFFF00"/>
              </a:solidFill>
              <a:ln>
                <a:noFill/>
              </a:ln>
            </c:spPr>
            <c:extLst>
              <c:ext xmlns:c16="http://schemas.microsoft.com/office/drawing/2014/chart" uri="{C3380CC4-5D6E-409C-BE32-E72D297353CC}">
                <c16:uniqueId val="{00000001-8886-48E8-9363-2722C12D9993}"/>
              </c:ext>
            </c:extLst>
          </c:dPt>
          <c:cat>
            <c:strRef>
              <c:f>Sheet1!$A$2:$A$3</c:f>
              <c:strCache>
                <c:ptCount val="2"/>
                <c:pt idx="0">
                  <c:v>行った</c:v>
                </c:pt>
                <c:pt idx="1">
                  <c:v>行かない</c:v>
                </c:pt>
              </c:strCache>
            </c:strRef>
          </c:cat>
          <c:val>
            <c:numRef>
              <c:f>Sheet1!$B$2:$B$3</c:f>
              <c:numCache>
                <c:formatCode>General</c:formatCode>
                <c:ptCount val="2"/>
                <c:pt idx="0">
                  <c:v>56.29</c:v>
                </c:pt>
                <c:pt idx="1">
                  <c:v>43.71</c:v>
                </c:pt>
              </c:numCache>
            </c:numRef>
          </c:val>
          <c:extLst>
            <c:ext xmlns:c16="http://schemas.microsoft.com/office/drawing/2014/chart" uri="{C3380CC4-5D6E-409C-BE32-E72D297353CC}">
              <c16:uniqueId val="{00000002-8886-48E8-9363-2722C12D9993}"/>
            </c:ext>
          </c:extLst>
        </c:ser>
        <c:dLbls>
          <c:showLegendKey val="0"/>
          <c:showVal val="0"/>
          <c:showCatName val="0"/>
          <c:showSerName val="0"/>
          <c:showPercent val="0"/>
          <c:showBubbleSize val="0"/>
          <c:showLeaderLines val="1"/>
        </c:dLbls>
        <c:firstSliceAng val="0"/>
        <c:holeSize val="53"/>
      </c:doughnutChart>
      <c:spPr>
        <a:noFill/>
        <a:ln w="23850">
          <a:noFill/>
        </a:ln>
      </c:spPr>
    </c:plotArea>
    <c:plotVisOnly val="1"/>
    <c:dispBlanksAs val="gap"/>
    <c:showDLblsOverMax val="0"/>
  </c:chart>
  <c:spPr>
    <a:noFill/>
    <a:ln>
      <a:noFill/>
    </a:ln>
  </c:spPr>
  <c:txPr>
    <a:bodyPr/>
    <a:lstStyle/>
    <a:p>
      <a:pPr>
        <a:defRPr sz="1685"/>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系列 1</c:v>
                </c:pt>
              </c:strCache>
            </c:strRef>
          </c:tx>
          <c:spPr>
            <a:solidFill>
              <a:srgbClr val="00B050"/>
            </a:solidFill>
            <a:ln>
              <a:solidFill>
                <a:schemeClr val="tx2"/>
              </a:solidFill>
            </a:ln>
          </c:spPr>
          <c:invertIfNegative val="0"/>
          <c:dLbls>
            <c:dLbl>
              <c:idx val="0"/>
              <c:layout>
                <c:manualLayout>
                  <c:x val="2.9352414097386552E-3"/>
                  <c:y val="-0.21296296296296297"/>
                </c:manualLayout>
              </c:layout>
              <c:tx>
                <c:rich>
                  <a:bodyPr/>
                  <a:lstStyle/>
                  <a:p>
                    <a:pPr>
                      <a:defRPr/>
                    </a:pPr>
                    <a:r>
                      <a:rPr lang="en-US" altLang="ja-JP" dirty="0" smtClean="0"/>
                      <a:t>36.07</a:t>
                    </a:r>
                    <a:endParaRPr lang="en-US" altLang="ja-JP" dirty="0"/>
                  </a:p>
                </c:rich>
              </c:tx>
              <c:spPr>
                <a:noFill/>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B89-427C-9B7A-C9068D1D1804}"/>
                </c:ext>
              </c:extLst>
            </c:dLbl>
            <c:dLbl>
              <c:idx val="1"/>
              <c:layout>
                <c:manualLayout>
                  <c:x val="0"/>
                  <c:y val="-0.15740740740740741"/>
                </c:manualLayout>
              </c:layout>
              <c:tx>
                <c:rich>
                  <a:bodyPr/>
                  <a:lstStyle/>
                  <a:p>
                    <a:pPr>
                      <a:defRPr/>
                    </a:pPr>
                    <a:r>
                      <a:rPr lang="en-US" altLang="ja-JP" dirty="0" smtClean="0"/>
                      <a:t>29.13</a:t>
                    </a:r>
                    <a:endParaRPr lang="en-US" altLang="ja-JP" dirty="0"/>
                  </a:p>
                </c:rich>
              </c:tx>
              <c:spPr>
                <a:noFill/>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B89-427C-9B7A-C9068D1D1804}"/>
                </c:ext>
              </c:extLst>
            </c:dLbl>
            <c:dLbl>
              <c:idx val="2"/>
              <c:layout>
                <c:manualLayout>
                  <c:x val="-1.4676207048693343E-3"/>
                  <c:y val="-0.16975308641975309"/>
                </c:manualLayout>
              </c:layout>
              <c:tx>
                <c:rich>
                  <a:bodyPr/>
                  <a:lstStyle/>
                  <a:p>
                    <a:pPr>
                      <a:defRPr/>
                    </a:pPr>
                    <a:r>
                      <a:rPr lang="en-US" altLang="ja-JP" dirty="0" smtClean="0"/>
                      <a:t>37.99</a:t>
                    </a:r>
                    <a:endParaRPr lang="en-US" altLang="ja-JP" dirty="0"/>
                  </a:p>
                </c:rich>
              </c:tx>
              <c:spPr>
                <a:noFill/>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B89-427C-9B7A-C9068D1D1804}"/>
                </c:ext>
              </c:extLst>
            </c:dLbl>
            <c:dLbl>
              <c:idx val="3"/>
              <c:layout>
                <c:manualLayout>
                  <c:x val="2.9352414097386687E-3"/>
                  <c:y val="-0.17592641197628076"/>
                </c:manualLayout>
              </c:layout>
              <c:tx>
                <c:rich>
                  <a:bodyPr/>
                  <a:lstStyle/>
                  <a:p>
                    <a:pPr>
                      <a:defRPr/>
                    </a:pPr>
                    <a:r>
                      <a:rPr lang="en-US" altLang="ja-JP" dirty="0" smtClean="0"/>
                      <a:t>40.58</a:t>
                    </a:r>
                    <a:endParaRPr lang="en-US" altLang="ja-JP" dirty="0"/>
                  </a:p>
                </c:rich>
              </c:tx>
              <c:spPr>
                <a:noFill/>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B89-427C-9B7A-C9068D1D1804}"/>
                </c:ext>
              </c:extLst>
            </c:dLbl>
            <c:dLbl>
              <c:idx val="4"/>
              <c:layout>
                <c:manualLayout>
                  <c:x val="0"/>
                  <c:y val="-0.18209876543209877"/>
                </c:manualLayout>
              </c:layout>
              <c:tx>
                <c:rich>
                  <a:bodyPr/>
                  <a:lstStyle/>
                  <a:p>
                    <a:pPr>
                      <a:defRPr/>
                    </a:pPr>
                    <a:r>
                      <a:rPr lang="en-US" altLang="ja-JP" dirty="0" smtClean="0"/>
                      <a:t>43.12</a:t>
                    </a:r>
                    <a:endParaRPr lang="en-US" altLang="ja-JP" dirty="0"/>
                  </a:p>
                </c:rich>
              </c:tx>
              <c:spPr>
                <a:noFill/>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B89-427C-9B7A-C9068D1D1804}"/>
                </c:ext>
              </c:extLst>
            </c:dLbl>
            <c:dLbl>
              <c:idx val="5"/>
              <c:layout>
                <c:manualLayout>
                  <c:x val="5.8704828194773373E-3"/>
                  <c:y val="-0.20061728395061729"/>
                </c:manualLayout>
              </c:layout>
              <c:tx>
                <c:rich>
                  <a:bodyPr/>
                  <a:lstStyle/>
                  <a:p>
                    <a:pPr>
                      <a:defRPr/>
                    </a:pPr>
                    <a:r>
                      <a:rPr lang="en-US" altLang="ja-JP" dirty="0" smtClean="0"/>
                      <a:t>44.91</a:t>
                    </a:r>
                    <a:endParaRPr lang="en-US" altLang="ja-JP" dirty="0"/>
                  </a:p>
                </c:rich>
              </c:tx>
              <c:spPr>
                <a:noFill/>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B89-427C-9B7A-C9068D1D1804}"/>
                </c:ext>
              </c:extLst>
            </c:dLbl>
            <c:dLbl>
              <c:idx val="6"/>
              <c:layout>
                <c:manualLayout>
                  <c:x val="2.9352414097386687E-3"/>
                  <c:y val="-0.21604938271604937"/>
                </c:manualLayout>
              </c:layout>
              <c:tx>
                <c:rich>
                  <a:bodyPr/>
                  <a:lstStyle/>
                  <a:p>
                    <a:pPr>
                      <a:defRPr/>
                    </a:pPr>
                    <a:r>
                      <a:rPr lang="en-US" altLang="ja-JP" dirty="0" smtClean="0"/>
                      <a:t>49.83</a:t>
                    </a:r>
                    <a:endParaRPr lang="en-US" altLang="ja-JP" dirty="0"/>
                  </a:p>
                </c:rich>
              </c:tx>
              <c:spPr>
                <a:noFill/>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B89-427C-9B7A-C9068D1D1804}"/>
                </c:ext>
              </c:extLst>
            </c:dLbl>
            <c:dLbl>
              <c:idx val="7"/>
              <c:layout>
                <c:manualLayout>
                  <c:x val="0"/>
                  <c:y val="-0.23148148148148145"/>
                </c:manualLayout>
              </c:layout>
              <c:tx>
                <c:rich>
                  <a:bodyPr/>
                  <a:lstStyle/>
                  <a:p>
                    <a:pPr>
                      <a:defRPr/>
                    </a:pPr>
                    <a:r>
                      <a:rPr lang="en-US" altLang="ja-JP" dirty="0" smtClean="0"/>
                      <a:t>52.46</a:t>
                    </a:r>
                    <a:endParaRPr lang="en-US" altLang="ja-JP" dirty="0"/>
                  </a:p>
                </c:rich>
              </c:tx>
              <c:spPr>
                <a:noFill/>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B89-427C-9B7A-C9068D1D1804}"/>
                </c:ext>
              </c:extLst>
            </c:dLbl>
            <c:dLbl>
              <c:idx val="8"/>
              <c:layout>
                <c:manualLayout>
                  <c:x val="4.4028621146080032E-3"/>
                  <c:y val="-0.23765432098765432"/>
                </c:manualLayout>
              </c:layout>
              <c:tx>
                <c:rich>
                  <a:bodyPr/>
                  <a:lstStyle/>
                  <a:p>
                    <a:pPr>
                      <a:defRPr/>
                    </a:pPr>
                    <a:r>
                      <a:rPr lang="en-US" altLang="ja-JP" dirty="0" smtClean="0"/>
                      <a:t>56.03</a:t>
                    </a:r>
                    <a:endParaRPr lang="en-US" altLang="ja-JP" dirty="0"/>
                  </a:p>
                </c:rich>
              </c:tx>
              <c:spPr>
                <a:noFill/>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B89-427C-9B7A-C9068D1D1804}"/>
                </c:ext>
              </c:extLst>
            </c:dLbl>
            <c:dLbl>
              <c:idx val="9"/>
              <c:layout>
                <c:manualLayout>
                  <c:x val="1.4676207048693343E-3"/>
                  <c:y val="-0.25617283950617281"/>
                </c:manualLayout>
              </c:layout>
              <c:tx>
                <c:rich>
                  <a:bodyPr/>
                  <a:lstStyle/>
                  <a:p>
                    <a:pPr>
                      <a:defRPr/>
                    </a:pPr>
                    <a:r>
                      <a:rPr lang="en-US" altLang="ja-JP" dirty="0" smtClean="0"/>
                      <a:t>61.32</a:t>
                    </a:r>
                    <a:endParaRPr lang="en-US" altLang="ja-JP" dirty="0"/>
                  </a:p>
                </c:rich>
              </c:tx>
              <c:spPr>
                <a:noFill/>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B89-427C-9B7A-C9068D1D1804}"/>
                </c:ext>
              </c:extLst>
            </c:dLbl>
            <c:dLbl>
              <c:idx val="10"/>
              <c:layout>
                <c:manualLayout>
                  <c:x val="7.3381035243466723E-3"/>
                  <c:y val="-0.27469135802469136"/>
                </c:manualLayout>
              </c:layout>
              <c:tx>
                <c:rich>
                  <a:bodyPr/>
                  <a:lstStyle/>
                  <a:p>
                    <a:pPr>
                      <a:defRPr/>
                    </a:pPr>
                    <a:r>
                      <a:rPr lang="en-US" altLang="ja-JP" dirty="0" smtClean="0"/>
                      <a:t>66.27</a:t>
                    </a:r>
                    <a:endParaRPr lang="en-US" altLang="ja-JP" dirty="0"/>
                  </a:p>
                </c:rich>
              </c:tx>
              <c:spPr>
                <a:noFill/>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DB89-427C-9B7A-C9068D1D1804}"/>
                </c:ext>
              </c:extLst>
            </c:dLbl>
            <c:dLbl>
              <c:idx val="11"/>
              <c:layout>
                <c:manualLayout>
                  <c:x val="4.4028621146078957E-3"/>
                  <c:y val="-0.24382716049382719"/>
                </c:manualLayout>
              </c:layout>
              <c:tx>
                <c:rich>
                  <a:bodyPr/>
                  <a:lstStyle/>
                  <a:p>
                    <a:pPr>
                      <a:defRPr/>
                    </a:pPr>
                    <a:r>
                      <a:rPr lang="en-US" altLang="ja-JP" dirty="0" smtClean="0"/>
                      <a:t>55.56</a:t>
                    </a:r>
                    <a:endParaRPr lang="en-US" altLang="ja-JP" dirty="0"/>
                  </a:p>
                </c:rich>
              </c:tx>
              <c:spPr>
                <a:noFill/>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DB89-427C-9B7A-C9068D1D1804}"/>
                </c:ext>
              </c:extLst>
            </c:dLbl>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１８～１９歳</c:v>
                </c:pt>
                <c:pt idx="1">
                  <c:v>２０～２４歳</c:v>
                </c:pt>
                <c:pt idx="2">
                  <c:v>２５～２９歳</c:v>
                </c:pt>
                <c:pt idx="3">
                  <c:v>３０～３４歳</c:v>
                </c:pt>
                <c:pt idx="4">
                  <c:v>３５～３９歳</c:v>
                </c:pt>
                <c:pt idx="5">
                  <c:v>４０～４４歳</c:v>
                </c:pt>
                <c:pt idx="6">
                  <c:v>４５～４９歳</c:v>
                </c:pt>
                <c:pt idx="7">
                  <c:v>５０～５４歳</c:v>
                </c:pt>
                <c:pt idx="8">
                  <c:v>５５～５９歳</c:v>
                </c:pt>
                <c:pt idx="9">
                  <c:v>６０～６４歳</c:v>
                </c:pt>
                <c:pt idx="10">
                  <c:v>６５～６９歳</c:v>
                </c:pt>
                <c:pt idx="11">
                  <c:v>７０歳以上</c:v>
                </c:pt>
              </c:strCache>
            </c:strRef>
          </c:cat>
          <c:val>
            <c:numRef>
              <c:f>Sheet1!$B$2:$B$13</c:f>
              <c:numCache>
                <c:formatCode>0.00_ </c:formatCode>
                <c:ptCount val="12"/>
                <c:pt idx="0">
                  <c:v>36.07</c:v>
                </c:pt>
                <c:pt idx="1">
                  <c:v>29.13</c:v>
                </c:pt>
                <c:pt idx="2">
                  <c:v>37.99</c:v>
                </c:pt>
                <c:pt idx="3">
                  <c:v>40.58</c:v>
                </c:pt>
                <c:pt idx="4">
                  <c:v>43.12</c:v>
                </c:pt>
                <c:pt idx="5">
                  <c:v>44.91</c:v>
                </c:pt>
                <c:pt idx="6">
                  <c:v>49.83</c:v>
                </c:pt>
                <c:pt idx="7">
                  <c:v>52.46</c:v>
                </c:pt>
                <c:pt idx="8">
                  <c:v>56.03</c:v>
                </c:pt>
                <c:pt idx="9">
                  <c:v>61.32</c:v>
                </c:pt>
                <c:pt idx="10">
                  <c:v>66.27</c:v>
                </c:pt>
                <c:pt idx="11">
                  <c:v>55.56</c:v>
                </c:pt>
              </c:numCache>
            </c:numRef>
          </c:val>
          <c:extLst>
            <c:ext xmlns:c16="http://schemas.microsoft.com/office/drawing/2014/chart" uri="{C3380CC4-5D6E-409C-BE32-E72D297353CC}">
              <c16:uniqueId val="{0000000C-DB89-427C-9B7A-C9068D1D1804}"/>
            </c:ext>
          </c:extLst>
        </c:ser>
        <c:ser>
          <c:idx val="1"/>
          <c:order val="1"/>
          <c:tx>
            <c:strRef>
              <c:f>Sheet1!$C$1</c:f>
              <c:strCache>
                <c:ptCount val="1"/>
                <c:pt idx="0">
                  <c:v>系列 2</c:v>
                </c:pt>
              </c:strCache>
            </c:strRef>
          </c:tx>
          <c:spPr>
            <a:noFill/>
            <a:ln>
              <a:solidFill>
                <a:schemeClr val="bg2">
                  <a:lumMod val="50000"/>
                </a:schemeClr>
              </a:solidFill>
            </a:ln>
          </c:spPr>
          <c:invertIfNegative val="0"/>
          <c:cat>
            <c:strRef>
              <c:f>Sheet1!$A$2:$A$13</c:f>
              <c:strCache>
                <c:ptCount val="12"/>
                <c:pt idx="0">
                  <c:v>１８～１９歳</c:v>
                </c:pt>
                <c:pt idx="1">
                  <c:v>２０～２４歳</c:v>
                </c:pt>
                <c:pt idx="2">
                  <c:v>２５～２９歳</c:v>
                </c:pt>
                <c:pt idx="3">
                  <c:v>３０～３４歳</c:v>
                </c:pt>
                <c:pt idx="4">
                  <c:v>３５～３９歳</c:v>
                </c:pt>
                <c:pt idx="5">
                  <c:v>４０～４４歳</c:v>
                </c:pt>
                <c:pt idx="6">
                  <c:v>４５～４９歳</c:v>
                </c:pt>
                <c:pt idx="7">
                  <c:v>５０～５４歳</c:v>
                </c:pt>
                <c:pt idx="8">
                  <c:v>５５～５９歳</c:v>
                </c:pt>
                <c:pt idx="9">
                  <c:v>６０～６４歳</c:v>
                </c:pt>
                <c:pt idx="10">
                  <c:v>６５～６９歳</c:v>
                </c:pt>
                <c:pt idx="11">
                  <c:v>７０歳以上</c:v>
                </c:pt>
              </c:strCache>
            </c:strRef>
          </c:cat>
          <c:val>
            <c:numRef>
              <c:f>Sheet1!$C$2:$C$13</c:f>
              <c:numCache>
                <c:formatCode>0.00</c:formatCode>
                <c:ptCount val="12"/>
                <c:pt idx="0">
                  <c:v>63.93</c:v>
                </c:pt>
                <c:pt idx="1">
                  <c:v>70.87</c:v>
                </c:pt>
                <c:pt idx="2">
                  <c:v>62.01</c:v>
                </c:pt>
                <c:pt idx="3">
                  <c:v>59.42</c:v>
                </c:pt>
                <c:pt idx="4">
                  <c:v>56.88</c:v>
                </c:pt>
                <c:pt idx="5">
                  <c:v>55.09</c:v>
                </c:pt>
                <c:pt idx="6">
                  <c:v>50.17</c:v>
                </c:pt>
                <c:pt idx="7">
                  <c:v>47.54</c:v>
                </c:pt>
                <c:pt idx="8">
                  <c:v>43.97</c:v>
                </c:pt>
                <c:pt idx="9">
                  <c:v>38.68</c:v>
                </c:pt>
                <c:pt idx="10">
                  <c:v>33.730000000000004</c:v>
                </c:pt>
                <c:pt idx="11">
                  <c:v>44.44</c:v>
                </c:pt>
              </c:numCache>
            </c:numRef>
          </c:val>
          <c:extLst>
            <c:ext xmlns:c16="http://schemas.microsoft.com/office/drawing/2014/chart" uri="{C3380CC4-5D6E-409C-BE32-E72D297353CC}">
              <c16:uniqueId val="{0000000D-DB89-427C-9B7A-C9068D1D1804}"/>
            </c:ext>
          </c:extLst>
        </c:ser>
        <c:dLbls>
          <c:showLegendKey val="0"/>
          <c:showVal val="0"/>
          <c:showCatName val="0"/>
          <c:showSerName val="0"/>
          <c:showPercent val="0"/>
          <c:showBubbleSize val="0"/>
        </c:dLbls>
        <c:gapWidth val="150"/>
        <c:shape val="cylinder"/>
        <c:axId val="140655344"/>
        <c:axId val="1"/>
        <c:axId val="0"/>
      </c:bar3DChart>
      <c:catAx>
        <c:axId val="140655344"/>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1"/>
        <c:axPos val="l"/>
        <c:majorGridlines/>
        <c:numFmt formatCode="0.00_ " sourceLinked="1"/>
        <c:majorTickMark val="out"/>
        <c:minorTickMark val="none"/>
        <c:tickLblPos val="nextTo"/>
        <c:crossAx val="140655344"/>
        <c:crosses val="autoZero"/>
        <c:crossBetween val="between"/>
      </c:valAx>
      <c:spPr>
        <a:noFill/>
        <a:ln w="11557">
          <a:noFill/>
        </a:ln>
      </c:spPr>
    </c:plotArea>
    <c:plotVisOnly val="1"/>
    <c:dispBlanksAs val="gap"/>
    <c:showDLblsOverMax val="0"/>
  </c:chart>
  <c:txPr>
    <a:bodyPr/>
    <a:lstStyle/>
    <a:p>
      <a:pPr>
        <a:defRPr sz="805"/>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4E6E0-8B21-4C7D-A2D4-9B03AF90003D}"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kumimoji="1" lang="ja-JP" altLang="en-US"/>
        </a:p>
      </dgm:t>
    </dgm:pt>
    <dgm:pt modelId="{4FFFA3F5-4199-447D-9E73-04CF0880A48B}">
      <dgm:prSet phldrT="[テキスト]" custT="1"/>
      <dgm:spPr/>
      <dgm:t>
        <a:bodyPr/>
        <a:lstStyle/>
        <a:p>
          <a:r>
            <a:rPr kumimoji="1" lang="ja-JP" altLang="en-US" sz="1600" dirty="0" smtClean="0">
              <a:latin typeface="+mn-ea"/>
              <a:ea typeface="+mn-ea"/>
              <a:cs typeface="メイリオ" pitchFamily="50" charset="-128"/>
            </a:rPr>
            <a:t>  </a:t>
          </a:r>
          <a:r>
            <a:rPr lang="ja-JP" altLang="en-US" sz="2000" b="1" dirty="0" smtClean="0">
              <a:solidFill>
                <a:srgbClr val="009900"/>
              </a:solidFill>
              <a:latin typeface="+mn-ea"/>
              <a:ea typeface="+mn-ea"/>
              <a:cs typeface="メイリオ" pitchFamily="50" charset="-128"/>
              <a:sym typeface="ＭＳ Ｐゴシック" pitchFamily="50" charset="-128"/>
            </a:rPr>
            <a:t>教育</a:t>
          </a:r>
          <a:r>
            <a:rPr lang="ja-JP" altLang="en-US" sz="1600" dirty="0" smtClean="0">
              <a:solidFill>
                <a:srgbClr val="000000"/>
              </a:solidFill>
              <a:latin typeface="+mn-ea"/>
              <a:ea typeface="+mn-ea"/>
              <a:cs typeface="メイリオ" pitchFamily="50" charset="-128"/>
              <a:sym typeface="ＭＳ Ｐゴシック" pitchFamily="50" charset="-128"/>
            </a:rPr>
            <a:t>　学校・図書館　</a:t>
          </a:r>
          <a:r>
            <a:rPr lang="ja-JP" altLang="en-US" sz="1000" dirty="0" smtClean="0">
              <a:solidFill>
                <a:srgbClr val="000000"/>
              </a:solidFill>
              <a:latin typeface="+mn-ea"/>
              <a:ea typeface="+mn-ea"/>
              <a:cs typeface="メイリオ" pitchFamily="50" charset="-128"/>
              <a:sym typeface="ＭＳ Ｐゴシック" pitchFamily="50" charset="-128"/>
            </a:rPr>
            <a:t>など</a:t>
          </a:r>
          <a:endParaRPr kumimoji="1" lang="ja-JP" altLang="en-US" sz="1000" dirty="0">
            <a:latin typeface="+mn-ea"/>
            <a:ea typeface="+mn-ea"/>
            <a:cs typeface="メイリオ" pitchFamily="50" charset="-128"/>
          </a:endParaRPr>
        </a:p>
      </dgm:t>
    </dgm:pt>
    <dgm:pt modelId="{6B846906-ADC2-44B2-9633-63138C6FD5FC}" type="parTrans" cxnId="{6DB9F19A-DEB5-4EE0-B9BF-7F0DE75FB71B}">
      <dgm:prSet/>
      <dgm:spPr/>
      <dgm:t>
        <a:bodyPr/>
        <a:lstStyle/>
        <a:p>
          <a:endParaRPr kumimoji="1" lang="ja-JP" altLang="en-US"/>
        </a:p>
      </dgm:t>
    </dgm:pt>
    <dgm:pt modelId="{D946323C-1766-4B2E-893A-78E985EE161F}" type="sibTrans" cxnId="{6DB9F19A-DEB5-4EE0-B9BF-7F0DE75FB71B}">
      <dgm:prSet/>
      <dgm:spPr/>
      <dgm:t>
        <a:bodyPr/>
        <a:lstStyle/>
        <a:p>
          <a:endParaRPr kumimoji="1" lang="ja-JP" altLang="en-US"/>
        </a:p>
      </dgm:t>
    </dgm:pt>
    <dgm:pt modelId="{F3D71741-18AD-4B6A-968F-8E05649816A3}">
      <dgm:prSet phldrT="[テキスト]" custT="1"/>
      <dgm:spPr/>
      <dgm:t>
        <a:bodyPr/>
        <a:lstStyle/>
        <a:p>
          <a:r>
            <a:rPr kumimoji="1" lang="ja-JP" altLang="en-US" sz="1600" dirty="0" smtClean="0">
              <a:latin typeface="+mn-ea"/>
              <a:ea typeface="+mn-ea"/>
              <a:cs typeface="メイリオ" pitchFamily="50" charset="-128"/>
            </a:rPr>
            <a:t>　</a:t>
          </a:r>
          <a:r>
            <a:rPr lang="ja-JP" altLang="en-US" sz="2000" b="1" dirty="0" smtClean="0">
              <a:solidFill>
                <a:srgbClr val="009900"/>
              </a:solidFill>
              <a:latin typeface="+mn-ea"/>
              <a:ea typeface="+mn-ea"/>
              <a:cs typeface="メイリオ" pitchFamily="50" charset="-128"/>
              <a:sym typeface="ＭＳ Ｐゴシック" pitchFamily="50" charset="-128"/>
            </a:rPr>
            <a:t>防災</a:t>
          </a:r>
          <a:r>
            <a:rPr lang="ja-JP" altLang="en-US" sz="1600" dirty="0" smtClean="0">
              <a:solidFill>
                <a:srgbClr val="000000"/>
              </a:solidFill>
              <a:latin typeface="+mn-ea"/>
              <a:ea typeface="+mn-ea"/>
              <a:cs typeface="メイリオ" pitchFamily="50" charset="-128"/>
              <a:sym typeface="ＭＳ Ｐゴシック" pitchFamily="50" charset="-128"/>
            </a:rPr>
            <a:t>　消防・警察　</a:t>
          </a:r>
          <a:r>
            <a:rPr lang="ja-JP" altLang="en-US" sz="1000" dirty="0" smtClean="0">
              <a:solidFill>
                <a:srgbClr val="000000"/>
              </a:solidFill>
              <a:latin typeface="+mn-ea"/>
              <a:ea typeface="+mn-ea"/>
              <a:cs typeface="メイリオ" pitchFamily="50" charset="-128"/>
              <a:sym typeface="ＭＳ Ｐゴシック" pitchFamily="50" charset="-128"/>
            </a:rPr>
            <a:t>など</a:t>
          </a:r>
          <a:endParaRPr kumimoji="1" lang="ja-JP" altLang="en-US" sz="1000" dirty="0">
            <a:latin typeface="+mn-ea"/>
            <a:ea typeface="+mn-ea"/>
            <a:cs typeface="メイリオ" pitchFamily="50" charset="-128"/>
          </a:endParaRPr>
        </a:p>
      </dgm:t>
    </dgm:pt>
    <dgm:pt modelId="{4F63617C-DB21-48A9-8521-37A367D5C113}" type="parTrans" cxnId="{36180BF0-11D8-4538-9A23-0F9B607769B5}">
      <dgm:prSet/>
      <dgm:spPr/>
      <dgm:t>
        <a:bodyPr/>
        <a:lstStyle/>
        <a:p>
          <a:endParaRPr kumimoji="1" lang="ja-JP" altLang="en-US"/>
        </a:p>
      </dgm:t>
    </dgm:pt>
    <dgm:pt modelId="{35E03C4E-954D-4302-8DB0-682EC1BEF741}" type="sibTrans" cxnId="{36180BF0-11D8-4538-9A23-0F9B607769B5}">
      <dgm:prSet/>
      <dgm:spPr/>
      <dgm:t>
        <a:bodyPr/>
        <a:lstStyle/>
        <a:p>
          <a:endParaRPr kumimoji="1" lang="ja-JP" altLang="en-US"/>
        </a:p>
      </dgm:t>
    </dgm:pt>
    <dgm:pt modelId="{E5BCACD9-BC5A-4C11-9637-4C481E76D721}">
      <dgm:prSet phldrT="[テキスト]" custT="1"/>
      <dgm:spPr/>
      <dgm:t>
        <a:bodyPr/>
        <a:lstStyle/>
        <a:p>
          <a:r>
            <a:rPr kumimoji="1" lang="ja-JP" altLang="en-US" sz="1600" dirty="0" smtClean="0">
              <a:latin typeface="+mn-ea"/>
              <a:ea typeface="+mn-ea"/>
              <a:cs typeface="メイリオ" pitchFamily="50" charset="-128"/>
            </a:rPr>
            <a:t>　</a:t>
          </a:r>
          <a:r>
            <a:rPr kumimoji="1" lang="ja-JP" altLang="en-US" sz="2000" b="1" dirty="0" smtClean="0">
              <a:solidFill>
                <a:srgbClr val="009900"/>
              </a:solidFill>
              <a:latin typeface="+mn-ea"/>
              <a:ea typeface="+mn-ea"/>
              <a:cs typeface="メイリオ" pitchFamily="50" charset="-128"/>
            </a:rPr>
            <a:t>福祉</a:t>
          </a:r>
          <a:r>
            <a:rPr kumimoji="1" lang="ja-JP" altLang="en-US" sz="1600" dirty="0" smtClean="0">
              <a:latin typeface="+mn-ea"/>
              <a:ea typeface="+mn-ea"/>
              <a:cs typeface="メイリオ" pitchFamily="50" charset="-128"/>
            </a:rPr>
            <a:t> 　医療・介護・年金・子育て　</a:t>
          </a:r>
          <a:r>
            <a:rPr kumimoji="1" lang="ja-JP" altLang="en-US" sz="1000" dirty="0" smtClean="0">
              <a:latin typeface="+mn-ea"/>
              <a:ea typeface="+mn-ea"/>
              <a:cs typeface="メイリオ" pitchFamily="50" charset="-128"/>
            </a:rPr>
            <a:t>など</a:t>
          </a:r>
          <a:endParaRPr kumimoji="1" lang="ja-JP" altLang="en-US" sz="1000" dirty="0">
            <a:latin typeface="+mn-ea"/>
            <a:ea typeface="+mn-ea"/>
            <a:cs typeface="メイリオ" pitchFamily="50" charset="-128"/>
          </a:endParaRPr>
        </a:p>
      </dgm:t>
    </dgm:pt>
    <dgm:pt modelId="{370DFC5C-8A28-41B1-AF25-2E36DCB4DC0E}" type="parTrans" cxnId="{E3C9008A-AA6E-45E4-83A0-9FA2EA2E0068}">
      <dgm:prSet/>
      <dgm:spPr/>
      <dgm:t>
        <a:bodyPr/>
        <a:lstStyle/>
        <a:p>
          <a:endParaRPr kumimoji="1" lang="ja-JP" altLang="en-US"/>
        </a:p>
      </dgm:t>
    </dgm:pt>
    <dgm:pt modelId="{1CE1AFD1-F64D-4433-9782-CCE6BC367955}" type="sibTrans" cxnId="{E3C9008A-AA6E-45E4-83A0-9FA2EA2E0068}">
      <dgm:prSet/>
      <dgm:spPr/>
      <dgm:t>
        <a:bodyPr/>
        <a:lstStyle/>
        <a:p>
          <a:endParaRPr kumimoji="1" lang="ja-JP" altLang="en-US"/>
        </a:p>
      </dgm:t>
    </dgm:pt>
    <dgm:pt modelId="{16CC4E9C-F1FE-4235-9478-C6463FFFB3DC}">
      <dgm:prSet phldrT="[テキスト]" custT="1"/>
      <dgm:spPr/>
      <dgm:t>
        <a:bodyPr/>
        <a:lstStyle/>
        <a:p>
          <a:r>
            <a:rPr kumimoji="1" lang="ja-JP" altLang="en-US" sz="1600" dirty="0" smtClean="0">
              <a:latin typeface="+mn-ea"/>
              <a:ea typeface="+mn-ea"/>
              <a:cs typeface="メイリオ" pitchFamily="50" charset="-128"/>
            </a:rPr>
            <a:t>　</a:t>
          </a:r>
          <a:r>
            <a:rPr kumimoji="1" lang="ja-JP" altLang="en-US" sz="2000" b="1" dirty="0" smtClean="0">
              <a:solidFill>
                <a:srgbClr val="009900"/>
              </a:solidFill>
              <a:latin typeface="+mn-ea"/>
              <a:ea typeface="+mn-ea"/>
              <a:cs typeface="メイリオ" pitchFamily="50" charset="-128"/>
            </a:rPr>
            <a:t>復興</a:t>
          </a:r>
          <a:r>
            <a:rPr kumimoji="1" lang="ja-JP" altLang="en-US" sz="1600" dirty="0" smtClean="0">
              <a:latin typeface="+mn-ea"/>
              <a:ea typeface="+mn-ea"/>
              <a:cs typeface="メイリオ" pitchFamily="50" charset="-128"/>
            </a:rPr>
            <a:t>　被災者の支援・被災地の復旧　</a:t>
          </a:r>
          <a:r>
            <a:rPr kumimoji="1" lang="ja-JP" altLang="en-US" sz="1000" dirty="0" smtClean="0">
              <a:latin typeface="+mn-ea"/>
              <a:ea typeface="+mn-ea"/>
              <a:cs typeface="メイリオ" pitchFamily="50" charset="-128"/>
            </a:rPr>
            <a:t>など</a:t>
          </a:r>
          <a:endParaRPr kumimoji="1" lang="ja-JP" altLang="en-US" sz="1000" dirty="0">
            <a:latin typeface="+mn-ea"/>
            <a:ea typeface="+mn-ea"/>
            <a:cs typeface="メイリオ" pitchFamily="50" charset="-128"/>
          </a:endParaRPr>
        </a:p>
      </dgm:t>
    </dgm:pt>
    <dgm:pt modelId="{2184E9BE-8614-4ACE-B85C-A261131EB20C}" type="parTrans" cxnId="{7F6F3501-523A-4469-A8C2-7FF916EF2BF1}">
      <dgm:prSet/>
      <dgm:spPr/>
      <dgm:t>
        <a:bodyPr/>
        <a:lstStyle/>
        <a:p>
          <a:endParaRPr kumimoji="1" lang="ja-JP" altLang="en-US"/>
        </a:p>
      </dgm:t>
    </dgm:pt>
    <dgm:pt modelId="{CC7C32F0-B341-4A5B-9E84-7485BA54915B}" type="sibTrans" cxnId="{7F6F3501-523A-4469-A8C2-7FF916EF2BF1}">
      <dgm:prSet/>
      <dgm:spPr/>
      <dgm:t>
        <a:bodyPr/>
        <a:lstStyle/>
        <a:p>
          <a:endParaRPr kumimoji="1" lang="ja-JP" altLang="en-US"/>
        </a:p>
      </dgm:t>
    </dgm:pt>
    <dgm:pt modelId="{771B3045-6A29-45DA-8FD2-D5ECA34752BB}">
      <dgm:prSet phldrT="[テキスト]" custT="1"/>
      <dgm:spPr/>
      <dgm:t>
        <a:bodyPr/>
        <a:lstStyle/>
        <a:p>
          <a:r>
            <a:rPr kumimoji="1" lang="ja-JP" altLang="en-US" sz="1600" dirty="0" smtClean="0">
              <a:latin typeface="+mn-ea"/>
              <a:ea typeface="+mn-ea"/>
              <a:cs typeface="メイリオ" pitchFamily="50" charset="-128"/>
            </a:rPr>
            <a:t>　</a:t>
          </a:r>
          <a:r>
            <a:rPr kumimoji="1" lang="ja-JP" altLang="en-US" sz="2000" b="1" dirty="0" smtClean="0">
              <a:solidFill>
                <a:srgbClr val="009900"/>
              </a:solidFill>
              <a:latin typeface="+mn-ea"/>
              <a:ea typeface="+mn-ea"/>
              <a:cs typeface="メイリオ" pitchFamily="50" charset="-128"/>
            </a:rPr>
            <a:t>公共事業</a:t>
          </a:r>
          <a:r>
            <a:rPr kumimoji="1" lang="ja-JP" altLang="en-US" sz="1600" dirty="0" smtClean="0">
              <a:latin typeface="+mn-ea"/>
              <a:ea typeface="+mn-ea"/>
              <a:cs typeface="メイリオ" pitchFamily="50" charset="-128"/>
            </a:rPr>
            <a:t>　道路・都市計画　</a:t>
          </a:r>
          <a:r>
            <a:rPr kumimoji="1" lang="ja-JP" altLang="en-US" sz="1000" dirty="0" smtClean="0">
              <a:latin typeface="+mn-ea"/>
              <a:ea typeface="+mn-ea"/>
              <a:cs typeface="メイリオ" pitchFamily="50" charset="-128"/>
            </a:rPr>
            <a:t>など</a:t>
          </a:r>
          <a:endParaRPr kumimoji="1" lang="ja-JP" altLang="en-US" sz="1000" dirty="0">
            <a:latin typeface="+mn-ea"/>
            <a:ea typeface="+mn-ea"/>
            <a:cs typeface="メイリオ" pitchFamily="50" charset="-128"/>
          </a:endParaRPr>
        </a:p>
      </dgm:t>
    </dgm:pt>
    <dgm:pt modelId="{6D4D462E-2C59-46F4-8117-224B02BDCEED}" type="parTrans" cxnId="{EECB7F84-D1B1-4C7D-953F-FA6F6C94A584}">
      <dgm:prSet/>
      <dgm:spPr/>
      <dgm:t>
        <a:bodyPr/>
        <a:lstStyle/>
        <a:p>
          <a:endParaRPr kumimoji="1" lang="ja-JP" altLang="en-US"/>
        </a:p>
      </dgm:t>
    </dgm:pt>
    <dgm:pt modelId="{A7A8F7EB-5961-4243-8C36-69C5D5AB003A}" type="sibTrans" cxnId="{EECB7F84-D1B1-4C7D-953F-FA6F6C94A584}">
      <dgm:prSet/>
      <dgm:spPr/>
      <dgm:t>
        <a:bodyPr/>
        <a:lstStyle/>
        <a:p>
          <a:endParaRPr kumimoji="1" lang="ja-JP" altLang="en-US"/>
        </a:p>
      </dgm:t>
    </dgm:pt>
    <dgm:pt modelId="{81419F02-153C-4CDE-B7C1-328F957F7E8E}">
      <dgm:prSet phldrT="[テキスト]" custT="1"/>
      <dgm:spPr/>
      <dgm:t>
        <a:bodyPr/>
        <a:lstStyle/>
        <a:p>
          <a:r>
            <a:rPr kumimoji="1" lang="ja-JP" altLang="en-US" sz="1600" dirty="0" smtClean="0">
              <a:latin typeface="+mn-ea"/>
              <a:ea typeface="+mn-ea"/>
              <a:cs typeface="メイリオ" pitchFamily="50" charset="-128"/>
            </a:rPr>
            <a:t>　</a:t>
          </a:r>
          <a:r>
            <a:rPr kumimoji="1" lang="ja-JP" altLang="en-US" sz="2000" b="1" dirty="0" smtClean="0">
              <a:solidFill>
                <a:srgbClr val="009900"/>
              </a:solidFill>
              <a:latin typeface="+mn-ea"/>
              <a:ea typeface="+mn-ea"/>
              <a:cs typeface="メイリオ" pitchFamily="50" charset="-128"/>
            </a:rPr>
            <a:t>環境</a:t>
          </a:r>
          <a:r>
            <a:rPr kumimoji="1" lang="ja-JP" altLang="en-US" sz="1600" dirty="0" smtClean="0">
              <a:latin typeface="+mn-ea"/>
              <a:ea typeface="+mn-ea"/>
              <a:cs typeface="メイリオ" pitchFamily="50" charset="-128"/>
            </a:rPr>
            <a:t>　地球温暖化・廃棄物処分　</a:t>
          </a:r>
          <a:r>
            <a:rPr kumimoji="1" lang="ja-JP" altLang="en-US" sz="1000" dirty="0" smtClean="0">
              <a:latin typeface="+mn-ea"/>
              <a:ea typeface="+mn-ea"/>
              <a:cs typeface="メイリオ" pitchFamily="50" charset="-128"/>
            </a:rPr>
            <a:t>など</a:t>
          </a:r>
          <a:endParaRPr kumimoji="1" lang="ja-JP" altLang="en-US" sz="1000" dirty="0">
            <a:latin typeface="+mn-ea"/>
            <a:ea typeface="+mn-ea"/>
            <a:cs typeface="メイリオ" pitchFamily="50" charset="-128"/>
          </a:endParaRPr>
        </a:p>
      </dgm:t>
    </dgm:pt>
    <dgm:pt modelId="{02CE199D-447D-4694-93D2-C2C9AACBA855}" type="parTrans" cxnId="{49FAFE15-8ABF-448E-8B33-62FCA47194EF}">
      <dgm:prSet/>
      <dgm:spPr/>
      <dgm:t>
        <a:bodyPr/>
        <a:lstStyle/>
        <a:p>
          <a:endParaRPr kumimoji="1" lang="ja-JP" altLang="en-US"/>
        </a:p>
      </dgm:t>
    </dgm:pt>
    <dgm:pt modelId="{3A74FD12-C0D5-4E9D-987D-F1BF2BD25ED0}" type="sibTrans" cxnId="{49FAFE15-8ABF-448E-8B33-62FCA47194EF}">
      <dgm:prSet/>
      <dgm:spPr/>
      <dgm:t>
        <a:bodyPr/>
        <a:lstStyle/>
        <a:p>
          <a:endParaRPr kumimoji="1" lang="ja-JP" altLang="en-US"/>
        </a:p>
      </dgm:t>
    </dgm:pt>
    <dgm:pt modelId="{F034B972-2391-4E2C-9B22-EB6D56819C9C}" type="pres">
      <dgm:prSet presAssocID="{C224E6E0-8B21-4C7D-A2D4-9B03AF90003D}" presName="Name0" presStyleCnt="0">
        <dgm:presLayoutVars>
          <dgm:chMax val="7"/>
          <dgm:chPref val="7"/>
          <dgm:dir/>
        </dgm:presLayoutVars>
      </dgm:prSet>
      <dgm:spPr/>
      <dgm:t>
        <a:bodyPr/>
        <a:lstStyle/>
        <a:p>
          <a:endParaRPr kumimoji="1" lang="ja-JP" altLang="en-US"/>
        </a:p>
      </dgm:t>
    </dgm:pt>
    <dgm:pt modelId="{B938C6F7-E82E-44AC-9B46-0E1CE18004A0}" type="pres">
      <dgm:prSet presAssocID="{C224E6E0-8B21-4C7D-A2D4-9B03AF90003D}" presName="Name1" presStyleCnt="0"/>
      <dgm:spPr/>
    </dgm:pt>
    <dgm:pt modelId="{358778A5-96BB-465C-97E1-8495A4CFA051}" type="pres">
      <dgm:prSet presAssocID="{C224E6E0-8B21-4C7D-A2D4-9B03AF90003D}" presName="cycle" presStyleCnt="0"/>
      <dgm:spPr/>
    </dgm:pt>
    <dgm:pt modelId="{7579E4DD-E47D-44C1-8250-F63DF2C47055}" type="pres">
      <dgm:prSet presAssocID="{C224E6E0-8B21-4C7D-A2D4-9B03AF90003D}" presName="srcNode" presStyleLbl="node1" presStyleIdx="0" presStyleCnt="6"/>
      <dgm:spPr/>
    </dgm:pt>
    <dgm:pt modelId="{40CA880C-3537-4477-8E87-70CE48416C86}" type="pres">
      <dgm:prSet presAssocID="{C224E6E0-8B21-4C7D-A2D4-9B03AF90003D}" presName="conn" presStyleLbl="parChTrans1D2" presStyleIdx="0" presStyleCnt="1"/>
      <dgm:spPr/>
      <dgm:t>
        <a:bodyPr/>
        <a:lstStyle/>
        <a:p>
          <a:endParaRPr kumimoji="1" lang="ja-JP" altLang="en-US"/>
        </a:p>
      </dgm:t>
    </dgm:pt>
    <dgm:pt modelId="{83B3949D-10C8-455D-B2DD-E01D99152B73}" type="pres">
      <dgm:prSet presAssocID="{C224E6E0-8B21-4C7D-A2D4-9B03AF90003D}" presName="extraNode" presStyleLbl="node1" presStyleIdx="0" presStyleCnt="6"/>
      <dgm:spPr/>
    </dgm:pt>
    <dgm:pt modelId="{DDF19720-147C-43ED-9E5A-C502885E3618}" type="pres">
      <dgm:prSet presAssocID="{C224E6E0-8B21-4C7D-A2D4-9B03AF90003D}" presName="dstNode" presStyleLbl="node1" presStyleIdx="0" presStyleCnt="6"/>
      <dgm:spPr/>
    </dgm:pt>
    <dgm:pt modelId="{0BB22C22-5850-4613-B782-B32545269CB7}" type="pres">
      <dgm:prSet presAssocID="{4FFFA3F5-4199-447D-9E73-04CF0880A48B}" presName="text_1" presStyleLbl="node1" presStyleIdx="0" presStyleCnt="6">
        <dgm:presLayoutVars>
          <dgm:bulletEnabled val="1"/>
        </dgm:presLayoutVars>
      </dgm:prSet>
      <dgm:spPr/>
      <dgm:t>
        <a:bodyPr/>
        <a:lstStyle/>
        <a:p>
          <a:endParaRPr kumimoji="1" lang="ja-JP" altLang="en-US"/>
        </a:p>
      </dgm:t>
    </dgm:pt>
    <dgm:pt modelId="{BD5AA44C-F4E8-4108-8768-A5D1EA91F933}" type="pres">
      <dgm:prSet presAssocID="{4FFFA3F5-4199-447D-9E73-04CF0880A48B}" presName="accent_1" presStyleCnt="0"/>
      <dgm:spPr/>
    </dgm:pt>
    <dgm:pt modelId="{C6BC92B5-5936-4150-BA31-FA04741BEB24}" type="pres">
      <dgm:prSet presAssocID="{4FFFA3F5-4199-447D-9E73-04CF0880A48B}" presName="accentRepeatNode" presStyleLbl="solidFgAcc1" presStyleIdx="0" presStyleCnt="6" custScaleX="136811" custScaleY="136810"/>
      <dgm:spPr>
        <a:ln>
          <a:solidFill>
            <a:srgbClr val="00B050"/>
          </a:solidFill>
        </a:ln>
      </dgm:spPr>
      <dgm:t>
        <a:bodyPr/>
        <a:lstStyle/>
        <a:p>
          <a:endParaRPr kumimoji="1" lang="ja-JP" altLang="en-US"/>
        </a:p>
      </dgm:t>
    </dgm:pt>
    <dgm:pt modelId="{F38A370C-E861-46F2-A379-4662B425DB41}" type="pres">
      <dgm:prSet presAssocID="{F3D71741-18AD-4B6A-968F-8E05649816A3}" presName="text_2" presStyleLbl="node1" presStyleIdx="1" presStyleCnt="6">
        <dgm:presLayoutVars>
          <dgm:bulletEnabled val="1"/>
        </dgm:presLayoutVars>
      </dgm:prSet>
      <dgm:spPr/>
      <dgm:t>
        <a:bodyPr/>
        <a:lstStyle/>
        <a:p>
          <a:endParaRPr kumimoji="1" lang="ja-JP" altLang="en-US"/>
        </a:p>
      </dgm:t>
    </dgm:pt>
    <dgm:pt modelId="{397CA8A2-B4C8-4D4A-9C49-D059C1CFB293}" type="pres">
      <dgm:prSet presAssocID="{F3D71741-18AD-4B6A-968F-8E05649816A3}" presName="accent_2" presStyleCnt="0"/>
      <dgm:spPr/>
    </dgm:pt>
    <dgm:pt modelId="{65479815-26AE-44A5-B605-E7A1F487D393}" type="pres">
      <dgm:prSet presAssocID="{F3D71741-18AD-4B6A-968F-8E05649816A3}" presName="accentRepeatNode" presStyleLbl="solidFgAcc1" presStyleIdx="1" presStyleCnt="6" custScaleX="136811" custScaleY="136810"/>
      <dgm:spPr>
        <a:ln>
          <a:solidFill>
            <a:srgbClr val="00B050"/>
          </a:solidFill>
        </a:ln>
      </dgm:spPr>
      <dgm:t>
        <a:bodyPr/>
        <a:lstStyle/>
        <a:p>
          <a:endParaRPr kumimoji="1" lang="ja-JP" altLang="en-US"/>
        </a:p>
      </dgm:t>
    </dgm:pt>
    <dgm:pt modelId="{C6074383-66D8-4D7B-8747-7652C51ACF8F}" type="pres">
      <dgm:prSet presAssocID="{E5BCACD9-BC5A-4C11-9637-4C481E76D721}" presName="text_3" presStyleLbl="node1" presStyleIdx="2" presStyleCnt="6">
        <dgm:presLayoutVars>
          <dgm:bulletEnabled val="1"/>
        </dgm:presLayoutVars>
      </dgm:prSet>
      <dgm:spPr/>
      <dgm:t>
        <a:bodyPr/>
        <a:lstStyle/>
        <a:p>
          <a:endParaRPr kumimoji="1" lang="ja-JP" altLang="en-US"/>
        </a:p>
      </dgm:t>
    </dgm:pt>
    <dgm:pt modelId="{4AD39AB4-A85E-4E54-B903-4707CCCD0883}" type="pres">
      <dgm:prSet presAssocID="{E5BCACD9-BC5A-4C11-9637-4C481E76D721}" presName="accent_3" presStyleCnt="0"/>
      <dgm:spPr/>
    </dgm:pt>
    <dgm:pt modelId="{0B8DD455-65FC-446A-B58D-2B96C835F511}" type="pres">
      <dgm:prSet presAssocID="{E5BCACD9-BC5A-4C11-9637-4C481E76D721}" presName="accentRepeatNode" presStyleLbl="solidFgAcc1" presStyleIdx="2" presStyleCnt="6" custScaleX="136811" custScaleY="136810"/>
      <dgm:spPr>
        <a:ln>
          <a:solidFill>
            <a:srgbClr val="00B050"/>
          </a:solidFill>
        </a:ln>
      </dgm:spPr>
      <dgm:t>
        <a:bodyPr/>
        <a:lstStyle/>
        <a:p>
          <a:endParaRPr kumimoji="1" lang="ja-JP" altLang="en-US"/>
        </a:p>
      </dgm:t>
    </dgm:pt>
    <dgm:pt modelId="{696E3801-E08D-4D56-84B7-7A0CC442C3B2}" type="pres">
      <dgm:prSet presAssocID="{771B3045-6A29-45DA-8FD2-D5ECA34752BB}" presName="text_4" presStyleLbl="node1" presStyleIdx="3" presStyleCnt="6">
        <dgm:presLayoutVars>
          <dgm:bulletEnabled val="1"/>
        </dgm:presLayoutVars>
      </dgm:prSet>
      <dgm:spPr/>
      <dgm:t>
        <a:bodyPr/>
        <a:lstStyle/>
        <a:p>
          <a:endParaRPr kumimoji="1" lang="ja-JP" altLang="en-US"/>
        </a:p>
      </dgm:t>
    </dgm:pt>
    <dgm:pt modelId="{C14D5091-39D6-44C5-B829-073FE7603BC0}" type="pres">
      <dgm:prSet presAssocID="{771B3045-6A29-45DA-8FD2-D5ECA34752BB}" presName="accent_4" presStyleCnt="0"/>
      <dgm:spPr/>
    </dgm:pt>
    <dgm:pt modelId="{7C897201-DB59-46B1-BACE-B40EAC2C2565}" type="pres">
      <dgm:prSet presAssocID="{771B3045-6A29-45DA-8FD2-D5ECA34752BB}" presName="accentRepeatNode" presStyleLbl="solidFgAcc1" presStyleIdx="3" presStyleCnt="6" custScaleX="136811" custScaleY="136810"/>
      <dgm:spPr>
        <a:ln>
          <a:solidFill>
            <a:srgbClr val="00B050"/>
          </a:solidFill>
        </a:ln>
      </dgm:spPr>
      <dgm:t>
        <a:bodyPr/>
        <a:lstStyle/>
        <a:p>
          <a:endParaRPr kumimoji="1" lang="ja-JP" altLang="en-US"/>
        </a:p>
      </dgm:t>
    </dgm:pt>
    <dgm:pt modelId="{ED0228EE-3315-4097-90AC-D9F156ED9264}" type="pres">
      <dgm:prSet presAssocID="{81419F02-153C-4CDE-B7C1-328F957F7E8E}" presName="text_5" presStyleLbl="node1" presStyleIdx="4" presStyleCnt="6">
        <dgm:presLayoutVars>
          <dgm:bulletEnabled val="1"/>
        </dgm:presLayoutVars>
      </dgm:prSet>
      <dgm:spPr/>
      <dgm:t>
        <a:bodyPr/>
        <a:lstStyle/>
        <a:p>
          <a:endParaRPr kumimoji="1" lang="ja-JP" altLang="en-US"/>
        </a:p>
      </dgm:t>
    </dgm:pt>
    <dgm:pt modelId="{518355B0-E15C-4A15-A9D9-40B03B00583A}" type="pres">
      <dgm:prSet presAssocID="{81419F02-153C-4CDE-B7C1-328F957F7E8E}" presName="accent_5" presStyleCnt="0"/>
      <dgm:spPr/>
    </dgm:pt>
    <dgm:pt modelId="{7B8B2699-960B-49D6-850A-0699358FA2EF}" type="pres">
      <dgm:prSet presAssocID="{81419F02-153C-4CDE-B7C1-328F957F7E8E}" presName="accentRepeatNode" presStyleLbl="solidFgAcc1" presStyleIdx="4" presStyleCnt="6" custScaleX="136811" custScaleY="136810"/>
      <dgm:spPr>
        <a:ln>
          <a:solidFill>
            <a:srgbClr val="00B050"/>
          </a:solidFill>
        </a:ln>
      </dgm:spPr>
      <dgm:t>
        <a:bodyPr/>
        <a:lstStyle/>
        <a:p>
          <a:endParaRPr kumimoji="1" lang="ja-JP" altLang="en-US"/>
        </a:p>
      </dgm:t>
    </dgm:pt>
    <dgm:pt modelId="{0D8B1532-DC2C-49FF-B007-413C02BE889C}" type="pres">
      <dgm:prSet presAssocID="{16CC4E9C-F1FE-4235-9478-C6463FFFB3DC}" presName="text_6" presStyleLbl="node1" presStyleIdx="5" presStyleCnt="6">
        <dgm:presLayoutVars>
          <dgm:bulletEnabled val="1"/>
        </dgm:presLayoutVars>
      </dgm:prSet>
      <dgm:spPr/>
      <dgm:t>
        <a:bodyPr/>
        <a:lstStyle/>
        <a:p>
          <a:endParaRPr kumimoji="1" lang="ja-JP" altLang="en-US"/>
        </a:p>
      </dgm:t>
    </dgm:pt>
    <dgm:pt modelId="{B1388728-1409-4332-AB71-D8C05D7964D6}" type="pres">
      <dgm:prSet presAssocID="{16CC4E9C-F1FE-4235-9478-C6463FFFB3DC}" presName="accent_6" presStyleCnt="0"/>
      <dgm:spPr/>
    </dgm:pt>
    <dgm:pt modelId="{019FBC3A-7D62-4BB6-90E5-27C01DE218ED}" type="pres">
      <dgm:prSet presAssocID="{16CC4E9C-F1FE-4235-9478-C6463FFFB3DC}" presName="accentRepeatNode" presStyleLbl="solidFgAcc1" presStyleIdx="5" presStyleCnt="6" custScaleX="136811" custScaleY="136810"/>
      <dgm:spPr>
        <a:ln>
          <a:solidFill>
            <a:srgbClr val="00B050"/>
          </a:solidFill>
        </a:ln>
      </dgm:spPr>
      <dgm:t>
        <a:bodyPr/>
        <a:lstStyle/>
        <a:p>
          <a:endParaRPr kumimoji="1" lang="ja-JP" altLang="en-US"/>
        </a:p>
      </dgm:t>
    </dgm:pt>
  </dgm:ptLst>
  <dgm:cxnLst>
    <dgm:cxn modelId="{22DE16E2-962B-459B-8BB5-5F3F92F4A56F}" type="presOf" srcId="{771B3045-6A29-45DA-8FD2-D5ECA34752BB}" destId="{696E3801-E08D-4D56-84B7-7A0CC442C3B2}" srcOrd="0" destOrd="0" presId="urn:microsoft.com/office/officeart/2008/layout/VerticalCurvedList"/>
    <dgm:cxn modelId="{F3386CE8-1462-4DFB-A9A8-8C7C17E73BC2}" type="presOf" srcId="{D946323C-1766-4B2E-893A-78E985EE161F}" destId="{40CA880C-3537-4477-8E87-70CE48416C86}" srcOrd="0" destOrd="0" presId="urn:microsoft.com/office/officeart/2008/layout/VerticalCurvedList"/>
    <dgm:cxn modelId="{49FAFE15-8ABF-448E-8B33-62FCA47194EF}" srcId="{C224E6E0-8B21-4C7D-A2D4-9B03AF90003D}" destId="{81419F02-153C-4CDE-B7C1-328F957F7E8E}" srcOrd="4" destOrd="0" parTransId="{02CE199D-447D-4694-93D2-C2C9AACBA855}" sibTransId="{3A74FD12-C0D5-4E9D-987D-F1BF2BD25ED0}"/>
    <dgm:cxn modelId="{660D4FC8-C53C-41FE-B513-4A98BDBB2248}" type="presOf" srcId="{16CC4E9C-F1FE-4235-9478-C6463FFFB3DC}" destId="{0D8B1532-DC2C-49FF-B007-413C02BE889C}" srcOrd="0" destOrd="0" presId="urn:microsoft.com/office/officeart/2008/layout/VerticalCurvedList"/>
    <dgm:cxn modelId="{C55BA06E-CFE5-429D-B12A-D41029D94630}" type="presOf" srcId="{C224E6E0-8B21-4C7D-A2D4-9B03AF90003D}" destId="{F034B972-2391-4E2C-9B22-EB6D56819C9C}" srcOrd="0" destOrd="0" presId="urn:microsoft.com/office/officeart/2008/layout/VerticalCurvedList"/>
    <dgm:cxn modelId="{6DB9F19A-DEB5-4EE0-B9BF-7F0DE75FB71B}" srcId="{C224E6E0-8B21-4C7D-A2D4-9B03AF90003D}" destId="{4FFFA3F5-4199-447D-9E73-04CF0880A48B}" srcOrd="0" destOrd="0" parTransId="{6B846906-ADC2-44B2-9633-63138C6FD5FC}" sibTransId="{D946323C-1766-4B2E-893A-78E985EE161F}"/>
    <dgm:cxn modelId="{E3C9008A-AA6E-45E4-83A0-9FA2EA2E0068}" srcId="{C224E6E0-8B21-4C7D-A2D4-9B03AF90003D}" destId="{E5BCACD9-BC5A-4C11-9637-4C481E76D721}" srcOrd="2" destOrd="0" parTransId="{370DFC5C-8A28-41B1-AF25-2E36DCB4DC0E}" sibTransId="{1CE1AFD1-F64D-4433-9782-CCE6BC367955}"/>
    <dgm:cxn modelId="{BC322366-1C9E-44EC-A984-C27060322D1A}" type="presOf" srcId="{4FFFA3F5-4199-447D-9E73-04CF0880A48B}" destId="{0BB22C22-5850-4613-B782-B32545269CB7}" srcOrd="0" destOrd="0" presId="urn:microsoft.com/office/officeart/2008/layout/VerticalCurvedList"/>
    <dgm:cxn modelId="{EECB7F84-D1B1-4C7D-953F-FA6F6C94A584}" srcId="{C224E6E0-8B21-4C7D-A2D4-9B03AF90003D}" destId="{771B3045-6A29-45DA-8FD2-D5ECA34752BB}" srcOrd="3" destOrd="0" parTransId="{6D4D462E-2C59-46F4-8117-224B02BDCEED}" sibTransId="{A7A8F7EB-5961-4243-8C36-69C5D5AB003A}"/>
    <dgm:cxn modelId="{36180BF0-11D8-4538-9A23-0F9B607769B5}" srcId="{C224E6E0-8B21-4C7D-A2D4-9B03AF90003D}" destId="{F3D71741-18AD-4B6A-968F-8E05649816A3}" srcOrd="1" destOrd="0" parTransId="{4F63617C-DB21-48A9-8521-37A367D5C113}" sibTransId="{35E03C4E-954D-4302-8DB0-682EC1BEF741}"/>
    <dgm:cxn modelId="{9F0AE120-6B6B-4943-B8E9-6246D6FDE598}" type="presOf" srcId="{E5BCACD9-BC5A-4C11-9637-4C481E76D721}" destId="{C6074383-66D8-4D7B-8747-7652C51ACF8F}" srcOrd="0" destOrd="0" presId="urn:microsoft.com/office/officeart/2008/layout/VerticalCurvedList"/>
    <dgm:cxn modelId="{AB12C0CE-F77B-430A-8C23-E8D977BF2B53}" type="presOf" srcId="{81419F02-153C-4CDE-B7C1-328F957F7E8E}" destId="{ED0228EE-3315-4097-90AC-D9F156ED9264}" srcOrd="0" destOrd="0" presId="urn:microsoft.com/office/officeart/2008/layout/VerticalCurvedList"/>
    <dgm:cxn modelId="{7F6F3501-523A-4469-A8C2-7FF916EF2BF1}" srcId="{C224E6E0-8B21-4C7D-A2D4-9B03AF90003D}" destId="{16CC4E9C-F1FE-4235-9478-C6463FFFB3DC}" srcOrd="5" destOrd="0" parTransId="{2184E9BE-8614-4ACE-B85C-A261131EB20C}" sibTransId="{CC7C32F0-B341-4A5B-9E84-7485BA54915B}"/>
    <dgm:cxn modelId="{F560D363-8AC2-45D1-9883-B152572B9BAD}" type="presOf" srcId="{F3D71741-18AD-4B6A-968F-8E05649816A3}" destId="{F38A370C-E861-46F2-A379-4662B425DB41}" srcOrd="0" destOrd="0" presId="urn:microsoft.com/office/officeart/2008/layout/VerticalCurvedList"/>
    <dgm:cxn modelId="{FC7E1846-614A-4433-9703-BE0D9BE010A1}" type="presParOf" srcId="{F034B972-2391-4E2C-9B22-EB6D56819C9C}" destId="{B938C6F7-E82E-44AC-9B46-0E1CE18004A0}" srcOrd="0" destOrd="0" presId="urn:microsoft.com/office/officeart/2008/layout/VerticalCurvedList"/>
    <dgm:cxn modelId="{D75A1CA0-909E-4A18-A137-9562DB61C85A}" type="presParOf" srcId="{B938C6F7-E82E-44AC-9B46-0E1CE18004A0}" destId="{358778A5-96BB-465C-97E1-8495A4CFA051}" srcOrd="0" destOrd="0" presId="urn:microsoft.com/office/officeart/2008/layout/VerticalCurvedList"/>
    <dgm:cxn modelId="{BF31B032-1E31-4C85-B183-60B426BD4542}" type="presParOf" srcId="{358778A5-96BB-465C-97E1-8495A4CFA051}" destId="{7579E4DD-E47D-44C1-8250-F63DF2C47055}" srcOrd="0" destOrd="0" presId="urn:microsoft.com/office/officeart/2008/layout/VerticalCurvedList"/>
    <dgm:cxn modelId="{2A21B7A4-559F-4B34-A43E-64AFA2D7BE99}" type="presParOf" srcId="{358778A5-96BB-465C-97E1-8495A4CFA051}" destId="{40CA880C-3537-4477-8E87-70CE48416C86}" srcOrd="1" destOrd="0" presId="urn:microsoft.com/office/officeart/2008/layout/VerticalCurvedList"/>
    <dgm:cxn modelId="{14882561-93F1-4F34-B173-7423A93DCEBA}" type="presParOf" srcId="{358778A5-96BB-465C-97E1-8495A4CFA051}" destId="{83B3949D-10C8-455D-B2DD-E01D99152B73}" srcOrd="2" destOrd="0" presId="urn:microsoft.com/office/officeart/2008/layout/VerticalCurvedList"/>
    <dgm:cxn modelId="{3336CA59-DB83-468D-B5FC-A63517416E8C}" type="presParOf" srcId="{358778A5-96BB-465C-97E1-8495A4CFA051}" destId="{DDF19720-147C-43ED-9E5A-C502885E3618}" srcOrd="3" destOrd="0" presId="urn:microsoft.com/office/officeart/2008/layout/VerticalCurvedList"/>
    <dgm:cxn modelId="{D4C57165-1751-4FDE-9372-4DB06FF2BA9B}" type="presParOf" srcId="{B938C6F7-E82E-44AC-9B46-0E1CE18004A0}" destId="{0BB22C22-5850-4613-B782-B32545269CB7}" srcOrd="1" destOrd="0" presId="urn:microsoft.com/office/officeart/2008/layout/VerticalCurvedList"/>
    <dgm:cxn modelId="{35581CBF-4042-4EDB-A97F-AB73E19C3BB3}" type="presParOf" srcId="{B938C6F7-E82E-44AC-9B46-0E1CE18004A0}" destId="{BD5AA44C-F4E8-4108-8768-A5D1EA91F933}" srcOrd="2" destOrd="0" presId="urn:microsoft.com/office/officeart/2008/layout/VerticalCurvedList"/>
    <dgm:cxn modelId="{DC79369B-C194-4808-965C-208C1E987C25}" type="presParOf" srcId="{BD5AA44C-F4E8-4108-8768-A5D1EA91F933}" destId="{C6BC92B5-5936-4150-BA31-FA04741BEB24}" srcOrd="0" destOrd="0" presId="urn:microsoft.com/office/officeart/2008/layout/VerticalCurvedList"/>
    <dgm:cxn modelId="{B1DC2F52-7AB5-4C4A-B8A0-F26947C1CADE}" type="presParOf" srcId="{B938C6F7-E82E-44AC-9B46-0E1CE18004A0}" destId="{F38A370C-E861-46F2-A379-4662B425DB41}" srcOrd="3" destOrd="0" presId="urn:microsoft.com/office/officeart/2008/layout/VerticalCurvedList"/>
    <dgm:cxn modelId="{7F978D74-8E20-4520-8A59-9B376BBEC233}" type="presParOf" srcId="{B938C6F7-E82E-44AC-9B46-0E1CE18004A0}" destId="{397CA8A2-B4C8-4D4A-9C49-D059C1CFB293}" srcOrd="4" destOrd="0" presId="urn:microsoft.com/office/officeart/2008/layout/VerticalCurvedList"/>
    <dgm:cxn modelId="{52BCE3CA-17C2-4525-A1D1-37C60FDC4EA7}" type="presParOf" srcId="{397CA8A2-B4C8-4D4A-9C49-D059C1CFB293}" destId="{65479815-26AE-44A5-B605-E7A1F487D393}" srcOrd="0" destOrd="0" presId="urn:microsoft.com/office/officeart/2008/layout/VerticalCurvedList"/>
    <dgm:cxn modelId="{72573E17-296C-4CE7-A4D3-B283A6751C62}" type="presParOf" srcId="{B938C6F7-E82E-44AC-9B46-0E1CE18004A0}" destId="{C6074383-66D8-4D7B-8747-7652C51ACF8F}" srcOrd="5" destOrd="0" presId="urn:microsoft.com/office/officeart/2008/layout/VerticalCurvedList"/>
    <dgm:cxn modelId="{5A9ACE80-33E1-46FA-B943-2225681F05AA}" type="presParOf" srcId="{B938C6F7-E82E-44AC-9B46-0E1CE18004A0}" destId="{4AD39AB4-A85E-4E54-B903-4707CCCD0883}" srcOrd="6" destOrd="0" presId="urn:microsoft.com/office/officeart/2008/layout/VerticalCurvedList"/>
    <dgm:cxn modelId="{B073FF3D-161A-47BD-B4C0-02857ECC0736}" type="presParOf" srcId="{4AD39AB4-A85E-4E54-B903-4707CCCD0883}" destId="{0B8DD455-65FC-446A-B58D-2B96C835F511}" srcOrd="0" destOrd="0" presId="urn:microsoft.com/office/officeart/2008/layout/VerticalCurvedList"/>
    <dgm:cxn modelId="{C101D1D8-E395-4B39-9655-3CCA625BE2D0}" type="presParOf" srcId="{B938C6F7-E82E-44AC-9B46-0E1CE18004A0}" destId="{696E3801-E08D-4D56-84B7-7A0CC442C3B2}" srcOrd="7" destOrd="0" presId="urn:microsoft.com/office/officeart/2008/layout/VerticalCurvedList"/>
    <dgm:cxn modelId="{51304F90-6D84-494A-8D08-1EF7B4F9DED3}" type="presParOf" srcId="{B938C6F7-E82E-44AC-9B46-0E1CE18004A0}" destId="{C14D5091-39D6-44C5-B829-073FE7603BC0}" srcOrd="8" destOrd="0" presId="urn:microsoft.com/office/officeart/2008/layout/VerticalCurvedList"/>
    <dgm:cxn modelId="{843B63C6-9E1F-4352-A052-43D2C604AA77}" type="presParOf" srcId="{C14D5091-39D6-44C5-B829-073FE7603BC0}" destId="{7C897201-DB59-46B1-BACE-B40EAC2C2565}" srcOrd="0" destOrd="0" presId="urn:microsoft.com/office/officeart/2008/layout/VerticalCurvedList"/>
    <dgm:cxn modelId="{EF9BB03C-DC4B-4DCB-8704-1C56C33DB2E4}" type="presParOf" srcId="{B938C6F7-E82E-44AC-9B46-0E1CE18004A0}" destId="{ED0228EE-3315-4097-90AC-D9F156ED9264}" srcOrd="9" destOrd="0" presId="urn:microsoft.com/office/officeart/2008/layout/VerticalCurvedList"/>
    <dgm:cxn modelId="{1B2AAD2C-76A8-4695-8C6C-007E54E31A0D}" type="presParOf" srcId="{B938C6F7-E82E-44AC-9B46-0E1CE18004A0}" destId="{518355B0-E15C-4A15-A9D9-40B03B00583A}" srcOrd="10" destOrd="0" presId="urn:microsoft.com/office/officeart/2008/layout/VerticalCurvedList"/>
    <dgm:cxn modelId="{626D03B2-13DE-496E-9769-0B132C340EED}" type="presParOf" srcId="{518355B0-E15C-4A15-A9D9-40B03B00583A}" destId="{7B8B2699-960B-49D6-850A-0699358FA2EF}" srcOrd="0" destOrd="0" presId="urn:microsoft.com/office/officeart/2008/layout/VerticalCurvedList"/>
    <dgm:cxn modelId="{2FDCAB7F-E348-4B5D-A244-A94A351E5374}" type="presParOf" srcId="{B938C6F7-E82E-44AC-9B46-0E1CE18004A0}" destId="{0D8B1532-DC2C-49FF-B007-413C02BE889C}" srcOrd="11" destOrd="0" presId="urn:microsoft.com/office/officeart/2008/layout/VerticalCurvedList"/>
    <dgm:cxn modelId="{156A49D1-BE60-4F8C-A46A-655CFA8A3184}" type="presParOf" srcId="{B938C6F7-E82E-44AC-9B46-0E1CE18004A0}" destId="{B1388728-1409-4332-AB71-D8C05D7964D6}" srcOrd="12" destOrd="0" presId="urn:microsoft.com/office/officeart/2008/layout/VerticalCurvedList"/>
    <dgm:cxn modelId="{29077CFE-B9EB-4792-A639-75C834DB42D6}" type="presParOf" srcId="{B1388728-1409-4332-AB71-D8C05D7964D6}" destId="{019FBC3A-7D62-4BB6-90E5-27C01DE218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A880C-3537-4477-8E87-70CE48416C86}">
      <dsp:nvSpPr>
        <dsp:cNvPr id="0" name=""/>
        <dsp:cNvSpPr/>
      </dsp:nvSpPr>
      <dsp:spPr>
        <a:xfrm>
          <a:off x="-3357807" y="-521280"/>
          <a:ext cx="4041869" cy="4041869"/>
        </a:xfrm>
        <a:prstGeom prst="blockArc">
          <a:avLst>
            <a:gd name="adj1" fmla="val 18900000"/>
            <a:gd name="adj2" fmla="val 2700000"/>
            <a:gd name="adj3" fmla="val 534"/>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B22C22-5850-4613-B782-B32545269CB7}">
      <dsp:nvSpPr>
        <dsp:cNvPr id="0" name=""/>
        <dsp:cNvSpPr/>
      </dsp:nvSpPr>
      <dsp:spPr>
        <a:xfrm>
          <a:off x="276418" y="157943"/>
          <a:ext cx="4289165" cy="31576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0640"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a:t>
          </a:r>
          <a:r>
            <a:rPr lang="ja-JP" altLang="en-US" sz="2000" b="1" kern="1200" dirty="0" smtClean="0">
              <a:solidFill>
                <a:srgbClr val="009900"/>
              </a:solidFill>
              <a:latin typeface="+mn-ea"/>
              <a:ea typeface="+mn-ea"/>
              <a:cs typeface="メイリオ" pitchFamily="50" charset="-128"/>
              <a:sym typeface="ＭＳ Ｐゴシック" pitchFamily="50" charset="-128"/>
            </a:rPr>
            <a:t>教育</a:t>
          </a:r>
          <a:r>
            <a:rPr lang="ja-JP" altLang="en-US" sz="1600" kern="1200" dirty="0" smtClean="0">
              <a:solidFill>
                <a:srgbClr val="000000"/>
              </a:solidFill>
              <a:latin typeface="+mn-ea"/>
              <a:ea typeface="+mn-ea"/>
              <a:cs typeface="メイリオ" pitchFamily="50" charset="-128"/>
              <a:sym typeface="ＭＳ Ｐゴシック" pitchFamily="50" charset="-128"/>
            </a:rPr>
            <a:t>　学校・図書館　</a:t>
          </a:r>
          <a:r>
            <a:rPr lang="ja-JP" altLang="en-US" sz="1000" kern="1200" dirty="0" smtClean="0">
              <a:solidFill>
                <a:srgbClr val="000000"/>
              </a:solidFill>
              <a:latin typeface="+mn-ea"/>
              <a:ea typeface="+mn-ea"/>
              <a:cs typeface="メイリオ" pitchFamily="50" charset="-128"/>
              <a:sym typeface="ＭＳ Ｐゴシック" pitchFamily="50" charset="-128"/>
            </a:rPr>
            <a:t>など</a:t>
          </a:r>
          <a:endParaRPr kumimoji="1" lang="ja-JP" altLang="en-US" sz="1000" kern="1200" dirty="0">
            <a:latin typeface="+mn-ea"/>
            <a:ea typeface="+mn-ea"/>
            <a:cs typeface="メイリオ" pitchFamily="50" charset="-128"/>
          </a:endParaRPr>
        </a:p>
      </dsp:txBody>
      <dsp:txXfrm>
        <a:off x="276418" y="157943"/>
        <a:ext cx="4289165" cy="315767"/>
      </dsp:txXfrm>
    </dsp:sp>
    <dsp:sp modelId="{C6BC92B5-5936-4150-BA31-FA04741BEB24}">
      <dsp:nvSpPr>
        <dsp:cNvPr id="0" name=""/>
        <dsp:cNvSpPr/>
      </dsp:nvSpPr>
      <dsp:spPr>
        <a:xfrm>
          <a:off x="6416" y="45826"/>
          <a:ext cx="540005" cy="54000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F38A370C-E861-46F2-A379-4662B425DB41}">
      <dsp:nvSpPr>
        <dsp:cNvPr id="0" name=""/>
        <dsp:cNvSpPr/>
      </dsp:nvSpPr>
      <dsp:spPr>
        <a:xfrm>
          <a:off x="536158" y="631534"/>
          <a:ext cx="4029425" cy="31576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0640"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a:t>
          </a:r>
          <a:r>
            <a:rPr lang="ja-JP" altLang="en-US" sz="2000" b="1" kern="1200" dirty="0" smtClean="0">
              <a:solidFill>
                <a:srgbClr val="009900"/>
              </a:solidFill>
              <a:latin typeface="+mn-ea"/>
              <a:ea typeface="+mn-ea"/>
              <a:cs typeface="メイリオ" pitchFamily="50" charset="-128"/>
              <a:sym typeface="ＭＳ Ｐゴシック" pitchFamily="50" charset="-128"/>
            </a:rPr>
            <a:t>防災</a:t>
          </a:r>
          <a:r>
            <a:rPr lang="ja-JP" altLang="en-US" sz="1600" kern="1200" dirty="0" smtClean="0">
              <a:solidFill>
                <a:srgbClr val="000000"/>
              </a:solidFill>
              <a:latin typeface="+mn-ea"/>
              <a:ea typeface="+mn-ea"/>
              <a:cs typeface="メイリオ" pitchFamily="50" charset="-128"/>
              <a:sym typeface="ＭＳ Ｐゴシック" pitchFamily="50" charset="-128"/>
            </a:rPr>
            <a:t>　消防・警察　</a:t>
          </a:r>
          <a:r>
            <a:rPr lang="ja-JP" altLang="en-US" sz="1000" kern="1200" dirty="0" smtClean="0">
              <a:solidFill>
                <a:srgbClr val="000000"/>
              </a:solidFill>
              <a:latin typeface="+mn-ea"/>
              <a:ea typeface="+mn-ea"/>
              <a:cs typeface="メイリオ" pitchFamily="50" charset="-128"/>
              <a:sym typeface="ＭＳ Ｐゴシック" pitchFamily="50" charset="-128"/>
            </a:rPr>
            <a:t>など</a:t>
          </a:r>
          <a:endParaRPr kumimoji="1" lang="ja-JP" altLang="en-US" sz="1000" kern="1200" dirty="0">
            <a:latin typeface="+mn-ea"/>
            <a:ea typeface="+mn-ea"/>
            <a:cs typeface="メイリオ" pitchFamily="50" charset="-128"/>
          </a:endParaRPr>
        </a:p>
      </dsp:txBody>
      <dsp:txXfrm>
        <a:off x="536158" y="631534"/>
        <a:ext cx="4029425" cy="315767"/>
      </dsp:txXfrm>
    </dsp:sp>
    <dsp:sp modelId="{65479815-26AE-44A5-B605-E7A1F487D393}">
      <dsp:nvSpPr>
        <dsp:cNvPr id="0" name=""/>
        <dsp:cNvSpPr/>
      </dsp:nvSpPr>
      <dsp:spPr>
        <a:xfrm>
          <a:off x="266156" y="519417"/>
          <a:ext cx="540005" cy="54000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C6074383-66D8-4D7B-8747-7652C51ACF8F}">
      <dsp:nvSpPr>
        <dsp:cNvPr id="0" name=""/>
        <dsp:cNvSpPr/>
      </dsp:nvSpPr>
      <dsp:spPr>
        <a:xfrm>
          <a:off x="654931" y="1105125"/>
          <a:ext cx="3910652" cy="31576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0640"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a:t>
          </a:r>
          <a:r>
            <a:rPr kumimoji="1" lang="ja-JP" altLang="en-US" sz="2000" b="1" kern="1200" dirty="0" smtClean="0">
              <a:solidFill>
                <a:srgbClr val="009900"/>
              </a:solidFill>
              <a:latin typeface="+mn-ea"/>
              <a:ea typeface="+mn-ea"/>
              <a:cs typeface="メイリオ" pitchFamily="50" charset="-128"/>
            </a:rPr>
            <a:t>福祉</a:t>
          </a:r>
          <a:r>
            <a:rPr kumimoji="1" lang="ja-JP" altLang="en-US" sz="1600" kern="1200" dirty="0" smtClean="0">
              <a:latin typeface="+mn-ea"/>
              <a:ea typeface="+mn-ea"/>
              <a:cs typeface="メイリオ" pitchFamily="50" charset="-128"/>
            </a:rPr>
            <a:t> 　医療・介護・年金・子育て　</a:t>
          </a:r>
          <a:r>
            <a:rPr kumimoji="1" lang="ja-JP" altLang="en-US" sz="1000" kern="1200" dirty="0" smtClean="0">
              <a:latin typeface="+mn-ea"/>
              <a:ea typeface="+mn-ea"/>
              <a:cs typeface="メイリオ" pitchFamily="50" charset="-128"/>
            </a:rPr>
            <a:t>など</a:t>
          </a:r>
          <a:endParaRPr kumimoji="1" lang="ja-JP" altLang="en-US" sz="1000" kern="1200" dirty="0">
            <a:latin typeface="+mn-ea"/>
            <a:ea typeface="+mn-ea"/>
            <a:cs typeface="メイリオ" pitchFamily="50" charset="-128"/>
          </a:endParaRPr>
        </a:p>
      </dsp:txBody>
      <dsp:txXfrm>
        <a:off x="654931" y="1105125"/>
        <a:ext cx="3910652" cy="315767"/>
      </dsp:txXfrm>
    </dsp:sp>
    <dsp:sp modelId="{0B8DD455-65FC-446A-B58D-2B96C835F511}">
      <dsp:nvSpPr>
        <dsp:cNvPr id="0" name=""/>
        <dsp:cNvSpPr/>
      </dsp:nvSpPr>
      <dsp:spPr>
        <a:xfrm>
          <a:off x="384928" y="993007"/>
          <a:ext cx="540005" cy="54000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696E3801-E08D-4D56-84B7-7A0CC442C3B2}">
      <dsp:nvSpPr>
        <dsp:cNvPr id="0" name=""/>
        <dsp:cNvSpPr/>
      </dsp:nvSpPr>
      <dsp:spPr>
        <a:xfrm>
          <a:off x="654931" y="1578415"/>
          <a:ext cx="3910652" cy="31576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0640"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a:t>
          </a:r>
          <a:r>
            <a:rPr kumimoji="1" lang="ja-JP" altLang="en-US" sz="2000" b="1" kern="1200" dirty="0" smtClean="0">
              <a:solidFill>
                <a:srgbClr val="009900"/>
              </a:solidFill>
              <a:latin typeface="+mn-ea"/>
              <a:ea typeface="+mn-ea"/>
              <a:cs typeface="メイリオ" pitchFamily="50" charset="-128"/>
            </a:rPr>
            <a:t>公共事業</a:t>
          </a:r>
          <a:r>
            <a:rPr kumimoji="1" lang="ja-JP" altLang="en-US" sz="1600" kern="1200" dirty="0" smtClean="0">
              <a:latin typeface="+mn-ea"/>
              <a:ea typeface="+mn-ea"/>
              <a:cs typeface="メイリオ" pitchFamily="50" charset="-128"/>
            </a:rPr>
            <a:t>　道路・都市計画　</a:t>
          </a:r>
          <a:r>
            <a:rPr kumimoji="1" lang="ja-JP" altLang="en-US" sz="1000" kern="1200" dirty="0" smtClean="0">
              <a:latin typeface="+mn-ea"/>
              <a:ea typeface="+mn-ea"/>
              <a:cs typeface="メイリオ" pitchFamily="50" charset="-128"/>
            </a:rPr>
            <a:t>など</a:t>
          </a:r>
          <a:endParaRPr kumimoji="1" lang="ja-JP" altLang="en-US" sz="1000" kern="1200" dirty="0">
            <a:latin typeface="+mn-ea"/>
            <a:ea typeface="+mn-ea"/>
            <a:cs typeface="メイリオ" pitchFamily="50" charset="-128"/>
          </a:endParaRPr>
        </a:p>
      </dsp:txBody>
      <dsp:txXfrm>
        <a:off x="654931" y="1578415"/>
        <a:ext cx="3910652" cy="315767"/>
      </dsp:txXfrm>
    </dsp:sp>
    <dsp:sp modelId="{7C897201-DB59-46B1-BACE-B40EAC2C2565}">
      <dsp:nvSpPr>
        <dsp:cNvPr id="0" name=""/>
        <dsp:cNvSpPr/>
      </dsp:nvSpPr>
      <dsp:spPr>
        <a:xfrm>
          <a:off x="384928" y="1466298"/>
          <a:ext cx="540005" cy="54000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ED0228EE-3315-4097-90AC-D9F156ED9264}">
      <dsp:nvSpPr>
        <dsp:cNvPr id="0" name=""/>
        <dsp:cNvSpPr/>
      </dsp:nvSpPr>
      <dsp:spPr>
        <a:xfrm>
          <a:off x="536158" y="2052006"/>
          <a:ext cx="4029425" cy="31576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0640"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a:t>
          </a:r>
          <a:r>
            <a:rPr kumimoji="1" lang="ja-JP" altLang="en-US" sz="2000" b="1" kern="1200" dirty="0" smtClean="0">
              <a:solidFill>
                <a:srgbClr val="009900"/>
              </a:solidFill>
              <a:latin typeface="+mn-ea"/>
              <a:ea typeface="+mn-ea"/>
              <a:cs typeface="メイリオ" pitchFamily="50" charset="-128"/>
            </a:rPr>
            <a:t>環境</a:t>
          </a:r>
          <a:r>
            <a:rPr kumimoji="1" lang="ja-JP" altLang="en-US" sz="1600" kern="1200" dirty="0" smtClean="0">
              <a:latin typeface="+mn-ea"/>
              <a:ea typeface="+mn-ea"/>
              <a:cs typeface="メイリオ" pitchFamily="50" charset="-128"/>
            </a:rPr>
            <a:t>　地球温暖化・廃棄物処分　</a:t>
          </a:r>
          <a:r>
            <a:rPr kumimoji="1" lang="ja-JP" altLang="en-US" sz="1000" kern="1200" dirty="0" smtClean="0">
              <a:latin typeface="+mn-ea"/>
              <a:ea typeface="+mn-ea"/>
              <a:cs typeface="メイリオ" pitchFamily="50" charset="-128"/>
            </a:rPr>
            <a:t>など</a:t>
          </a:r>
          <a:endParaRPr kumimoji="1" lang="ja-JP" altLang="en-US" sz="1000" kern="1200" dirty="0">
            <a:latin typeface="+mn-ea"/>
            <a:ea typeface="+mn-ea"/>
            <a:cs typeface="メイリオ" pitchFamily="50" charset="-128"/>
          </a:endParaRPr>
        </a:p>
      </dsp:txBody>
      <dsp:txXfrm>
        <a:off x="536158" y="2052006"/>
        <a:ext cx="4029425" cy="315767"/>
      </dsp:txXfrm>
    </dsp:sp>
    <dsp:sp modelId="{7B8B2699-960B-49D6-850A-0699358FA2EF}">
      <dsp:nvSpPr>
        <dsp:cNvPr id="0" name=""/>
        <dsp:cNvSpPr/>
      </dsp:nvSpPr>
      <dsp:spPr>
        <a:xfrm>
          <a:off x="266156" y="1939889"/>
          <a:ext cx="540005" cy="54000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0D8B1532-DC2C-49FF-B007-413C02BE889C}">
      <dsp:nvSpPr>
        <dsp:cNvPr id="0" name=""/>
        <dsp:cNvSpPr/>
      </dsp:nvSpPr>
      <dsp:spPr>
        <a:xfrm>
          <a:off x="276418" y="2525597"/>
          <a:ext cx="4289165" cy="31576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0640"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a:t>
          </a:r>
          <a:r>
            <a:rPr kumimoji="1" lang="ja-JP" altLang="en-US" sz="2000" b="1" kern="1200" dirty="0" smtClean="0">
              <a:solidFill>
                <a:srgbClr val="009900"/>
              </a:solidFill>
              <a:latin typeface="+mn-ea"/>
              <a:ea typeface="+mn-ea"/>
              <a:cs typeface="メイリオ" pitchFamily="50" charset="-128"/>
            </a:rPr>
            <a:t>復興</a:t>
          </a:r>
          <a:r>
            <a:rPr kumimoji="1" lang="ja-JP" altLang="en-US" sz="1600" kern="1200" dirty="0" smtClean="0">
              <a:latin typeface="+mn-ea"/>
              <a:ea typeface="+mn-ea"/>
              <a:cs typeface="メイリオ" pitchFamily="50" charset="-128"/>
            </a:rPr>
            <a:t>　被災者の支援・被災地の復旧　</a:t>
          </a:r>
          <a:r>
            <a:rPr kumimoji="1" lang="ja-JP" altLang="en-US" sz="1000" kern="1200" dirty="0" smtClean="0">
              <a:latin typeface="+mn-ea"/>
              <a:ea typeface="+mn-ea"/>
              <a:cs typeface="メイリオ" pitchFamily="50" charset="-128"/>
            </a:rPr>
            <a:t>など</a:t>
          </a:r>
          <a:endParaRPr kumimoji="1" lang="ja-JP" altLang="en-US" sz="1000" kern="1200" dirty="0">
            <a:latin typeface="+mn-ea"/>
            <a:ea typeface="+mn-ea"/>
            <a:cs typeface="メイリオ" pitchFamily="50" charset="-128"/>
          </a:endParaRPr>
        </a:p>
      </dsp:txBody>
      <dsp:txXfrm>
        <a:off x="276418" y="2525597"/>
        <a:ext cx="4289165" cy="315767"/>
      </dsp:txXfrm>
    </dsp:sp>
    <dsp:sp modelId="{019FBC3A-7D62-4BB6-90E5-27C01DE218ED}">
      <dsp:nvSpPr>
        <dsp:cNvPr id="0" name=""/>
        <dsp:cNvSpPr/>
      </dsp:nvSpPr>
      <dsp:spPr>
        <a:xfrm>
          <a:off x="6416" y="2413480"/>
          <a:ext cx="540005" cy="54000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207"/>
          </a:xfrm>
          <a:prstGeom prst="rect">
            <a:avLst/>
          </a:prstGeom>
        </p:spPr>
        <p:txBody>
          <a:bodyPr vert="horz" lIns="91400" tIns="45700" rIns="91400" bIns="45700" rtlCol="0"/>
          <a:lstStyle>
            <a:lvl1pPr algn="l" eaLnBrk="1" hangingPunct="1">
              <a:buFont typeface="Arial" charset="0"/>
              <a:buNone/>
              <a:defRPr kumimoji="1"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6825" y="1"/>
            <a:ext cx="2948770" cy="497207"/>
          </a:xfrm>
          <a:prstGeom prst="rect">
            <a:avLst/>
          </a:prstGeom>
        </p:spPr>
        <p:txBody>
          <a:bodyPr vert="horz" lIns="91400" tIns="45700" rIns="91400" bIns="45700" rtlCol="0"/>
          <a:lstStyle>
            <a:lvl1pPr algn="r" eaLnBrk="1" hangingPunct="1">
              <a:buFont typeface="Arial" charset="0"/>
              <a:buNone/>
              <a:defRPr kumimoji="1" sz="1200">
                <a:latin typeface="Arial" charset="0"/>
              </a:defRPr>
            </a:lvl1pPr>
          </a:lstStyle>
          <a:p>
            <a:pPr>
              <a:defRPr/>
            </a:pPr>
            <a:fld id="{CB29F796-D634-4347-A1D2-A41A48FADBAA}" type="datetimeFigureOut">
              <a:rPr lang="ja-JP" altLang="en-US"/>
              <a:pPr>
                <a:defRPr/>
              </a:pPr>
              <a:t>2023/4/27</a:t>
            </a:fld>
            <a:endParaRPr lang="ja-JP" altLang="en-US"/>
          </a:p>
        </p:txBody>
      </p:sp>
      <p:sp>
        <p:nvSpPr>
          <p:cNvPr id="4" name="スライド イメージ プレースホルダー 3"/>
          <p:cNvSpPr>
            <a:spLocks noGrp="1" noRot="1" noChangeAspect="1"/>
          </p:cNvSpPr>
          <p:nvPr>
            <p:ph type="sldImg" idx="2"/>
          </p:nvPr>
        </p:nvSpPr>
        <p:spPr>
          <a:xfrm>
            <a:off x="2006600" y="746125"/>
            <a:ext cx="2794000" cy="3725863"/>
          </a:xfrm>
          <a:prstGeom prst="rect">
            <a:avLst/>
          </a:prstGeom>
          <a:noFill/>
          <a:ln w="12700">
            <a:solidFill>
              <a:prstClr val="black"/>
            </a:solidFill>
          </a:ln>
        </p:spPr>
        <p:txBody>
          <a:bodyPr vert="horz" lIns="91400" tIns="45700" rIns="91400" bIns="45700" rtlCol="0" anchor="ctr"/>
          <a:lstStyle/>
          <a:p>
            <a:pPr lvl="0"/>
            <a:endParaRPr lang="ja-JP" altLang="en-US" noProof="0" smtClean="0"/>
          </a:p>
        </p:txBody>
      </p:sp>
      <p:sp>
        <p:nvSpPr>
          <p:cNvPr id="5" name="ノート プレースホルダー 4"/>
          <p:cNvSpPr>
            <a:spLocks noGrp="1"/>
          </p:cNvSpPr>
          <p:nvPr>
            <p:ph type="body" sz="quarter" idx="3"/>
          </p:nvPr>
        </p:nvSpPr>
        <p:spPr>
          <a:xfrm>
            <a:off x="680239" y="4721067"/>
            <a:ext cx="5446723" cy="4471662"/>
          </a:xfrm>
          <a:prstGeom prst="rect">
            <a:avLst/>
          </a:prstGeom>
        </p:spPr>
        <p:txBody>
          <a:bodyPr vert="horz" lIns="91400" tIns="45700" rIns="91400" bIns="4570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1" y="9440533"/>
            <a:ext cx="2950375" cy="497206"/>
          </a:xfrm>
          <a:prstGeom prst="rect">
            <a:avLst/>
          </a:prstGeom>
        </p:spPr>
        <p:txBody>
          <a:bodyPr vert="horz" lIns="91400" tIns="45700" rIns="91400" bIns="45700" rtlCol="0" anchor="b"/>
          <a:lstStyle>
            <a:lvl1pPr algn="l" eaLnBrk="1" hangingPunct="1">
              <a:buFont typeface="Arial" charset="0"/>
              <a:buNone/>
              <a:defRPr kumimoji="1"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6825" y="9440533"/>
            <a:ext cx="2948770" cy="497206"/>
          </a:xfrm>
          <a:prstGeom prst="rect">
            <a:avLst/>
          </a:prstGeom>
        </p:spPr>
        <p:txBody>
          <a:bodyPr vert="horz" wrap="square" lIns="91400" tIns="45700" rIns="91400" bIns="45700" numCol="1" anchor="b" anchorCtr="0" compatLnSpc="1">
            <a:prstTxWarp prst="textNoShape">
              <a:avLst/>
            </a:prstTxWarp>
          </a:bodyPr>
          <a:lstStyle>
            <a:lvl1pPr algn="r" eaLnBrk="1" hangingPunct="1">
              <a:buFont typeface="Arial" panose="020B0604020202020204" pitchFamily="34" charset="0"/>
              <a:buNone/>
              <a:defRPr kumimoji="1" sz="1200"/>
            </a:lvl1pPr>
          </a:lstStyle>
          <a:p>
            <a:pPr>
              <a:defRPr/>
            </a:pPr>
            <a:fld id="{A9EEC2F8-DB76-47CD-88AE-38924C58AE2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SimSun" pitchFamily="2" charset="-122"/>
        <a:cs typeface="+mn-cs"/>
      </a:defRPr>
    </a:lvl1pPr>
    <a:lvl2pPr marL="457200" algn="l" rtl="0" eaLnBrk="0" fontAlgn="base" hangingPunct="0">
      <a:spcBef>
        <a:spcPct val="30000"/>
      </a:spcBef>
      <a:spcAft>
        <a:spcPct val="0"/>
      </a:spcAft>
      <a:defRPr kumimoji="1" sz="1200" kern="1200">
        <a:solidFill>
          <a:schemeClr val="tx1"/>
        </a:solidFill>
        <a:latin typeface="+mn-lt"/>
        <a:ea typeface="SimSun" pitchFamily="2" charset="-122"/>
        <a:cs typeface="+mn-cs"/>
      </a:defRPr>
    </a:lvl2pPr>
    <a:lvl3pPr marL="914400" algn="l" rtl="0" eaLnBrk="0" fontAlgn="base" hangingPunct="0">
      <a:spcBef>
        <a:spcPct val="30000"/>
      </a:spcBef>
      <a:spcAft>
        <a:spcPct val="0"/>
      </a:spcAft>
      <a:defRPr kumimoji="1" sz="1200" kern="1200">
        <a:solidFill>
          <a:schemeClr val="tx1"/>
        </a:solidFill>
        <a:latin typeface="+mn-lt"/>
        <a:ea typeface="SimSun" pitchFamily="2" charset="-122"/>
        <a:cs typeface="+mn-cs"/>
      </a:defRPr>
    </a:lvl3pPr>
    <a:lvl4pPr marL="1371600" algn="l" rtl="0" eaLnBrk="0" fontAlgn="base" hangingPunct="0">
      <a:spcBef>
        <a:spcPct val="30000"/>
      </a:spcBef>
      <a:spcAft>
        <a:spcPct val="0"/>
      </a:spcAft>
      <a:defRPr kumimoji="1" sz="1200" kern="1200">
        <a:solidFill>
          <a:schemeClr val="tx1"/>
        </a:solidFill>
        <a:latin typeface="+mn-lt"/>
        <a:ea typeface="SimSun" pitchFamily="2" charset="-122"/>
        <a:cs typeface="+mn-cs"/>
      </a:defRPr>
    </a:lvl4pPr>
    <a:lvl5pPr marL="1828800" algn="l" rtl="0" eaLnBrk="0" fontAlgn="base" hangingPunct="0">
      <a:spcBef>
        <a:spcPct val="30000"/>
      </a:spcBef>
      <a:spcAft>
        <a:spcPct val="0"/>
      </a:spcAft>
      <a:defRPr kumimoji="1" sz="1200" kern="1200">
        <a:solidFill>
          <a:schemeClr val="tx1"/>
        </a:solidFill>
        <a:latin typeface="+mn-lt"/>
        <a:ea typeface="SimSun" pitchFamily="2" charset="-122"/>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SimSun" panose="02010600030101010101" pitchFamily="2" charset="-122"/>
              </a:defRPr>
            </a:lvl1pPr>
            <a:lvl2pPr marL="715645" indent="-272169">
              <a:spcBef>
                <a:spcPct val="30000"/>
              </a:spcBef>
              <a:defRPr kumimoji="1" sz="1200">
                <a:solidFill>
                  <a:schemeClr val="tx1"/>
                </a:solidFill>
                <a:latin typeface="Calibri" panose="020F0502020204030204" pitchFamily="34" charset="0"/>
                <a:ea typeface="SimSun" panose="02010600030101010101" pitchFamily="2" charset="-122"/>
              </a:defRPr>
            </a:lvl2pPr>
            <a:lvl3pPr marL="1101484" indent="-217735">
              <a:spcBef>
                <a:spcPct val="30000"/>
              </a:spcBef>
              <a:defRPr kumimoji="1" sz="1200">
                <a:solidFill>
                  <a:schemeClr val="tx1"/>
                </a:solidFill>
                <a:latin typeface="Calibri" panose="020F0502020204030204" pitchFamily="34" charset="0"/>
                <a:ea typeface="SimSun" panose="02010600030101010101" pitchFamily="2" charset="-122"/>
              </a:defRPr>
            </a:lvl3pPr>
            <a:lvl4pPr marL="1540156" indent="-217735">
              <a:spcBef>
                <a:spcPct val="30000"/>
              </a:spcBef>
              <a:defRPr kumimoji="1" sz="1200">
                <a:solidFill>
                  <a:schemeClr val="tx1"/>
                </a:solidFill>
                <a:latin typeface="Calibri" panose="020F0502020204030204" pitchFamily="34" charset="0"/>
                <a:ea typeface="SimSun" panose="02010600030101010101" pitchFamily="2" charset="-122"/>
              </a:defRPr>
            </a:lvl4pPr>
            <a:lvl5pPr marL="1985232" indent="-217735">
              <a:spcBef>
                <a:spcPct val="30000"/>
              </a:spcBef>
              <a:defRPr kumimoji="1" sz="1200">
                <a:solidFill>
                  <a:schemeClr val="tx1"/>
                </a:solidFill>
                <a:latin typeface="Calibri" panose="020F0502020204030204" pitchFamily="34" charset="0"/>
                <a:ea typeface="SimSun" panose="02010600030101010101" pitchFamily="2" charset="-122"/>
              </a:defRPr>
            </a:lvl5pPr>
            <a:lvl6pPr marL="2446318" indent="-217735"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6pPr>
            <a:lvl7pPr marL="2907405" indent="-217735"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7pPr>
            <a:lvl8pPr marL="3368491" indent="-217735"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8pPr>
            <a:lvl9pPr marL="3829577" indent="-217735"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9pPr>
          </a:lstStyle>
          <a:p>
            <a:pPr>
              <a:spcBef>
                <a:spcPct val="0"/>
              </a:spcBef>
              <a:buFontTx/>
              <a:buNone/>
            </a:pPr>
            <a:fld id="{85B40BF8-60BE-41DE-8A46-CDBEAF9943C9}" type="slidenum">
              <a:rPr lang="ja-JP" altLang="en-US" smtClean="0">
                <a:latin typeface="Arial" panose="020B0604020202020204" pitchFamily="34" charset="0"/>
                <a:ea typeface="ＭＳ Ｐゴシック" panose="020B0600070205080204" pitchFamily="50" charset="-128"/>
              </a:rPr>
              <a:pPr>
                <a:spcBef>
                  <a:spcPct val="0"/>
                </a:spcBef>
                <a:buFontTx/>
                <a:buNone/>
              </a:pPr>
              <a:t>1</a:t>
            </a:fld>
            <a:endParaRPr lang="ja-JP" altLang="en-US" smtClean="0">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92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SimSun" panose="02010600030101010101" pitchFamily="2" charset="-122"/>
              </a:defRPr>
            </a:lvl1pPr>
            <a:lvl2pPr marL="715645" indent="-272169">
              <a:spcBef>
                <a:spcPct val="30000"/>
              </a:spcBef>
              <a:defRPr kumimoji="1" sz="1200">
                <a:solidFill>
                  <a:schemeClr val="tx1"/>
                </a:solidFill>
                <a:latin typeface="Calibri" panose="020F0502020204030204" pitchFamily="34" charset="0"/>
                <a:ea typeface="SimSun" panose="02010600030101010101" pitchFamily="2" charset="-122"/>
              </a:defRPr>
            </a:lvl2pPr>
            <a:lvl3pPr marL="1101484" indent="-217735">
              <a:spcBef>
                <a:spcPct val="30000"/>
              </a:spcBef>
              <a:defRPr kumimoji="1" sz="1200">
                <a:solidFill>
                  <a:schemeClr val="tx1"/>
                </a:solidFill>
                <a:latin typeface="Calibri" panose="020F0502020204030204" pitchFamily="34" charset="0"/>
                <a:ea typeface="SimSun" panose="02010600030101010101" pitchFamily="2" charset="-122"/>
              </a:defRPr>
            </a:lvl3pPr>
            <a:lvl4pPr marL="1540156" indent="-217735">
              <a:spcBef>
                <a:spcPct val="30000"/>
              </a:spcBef>
              <a:defRPr kumimoji="1" sz="1200">
                <a:solidFill>
                  <a:schemeClr val="tx1"/>
                </a:solidFill>
                <a:latin typeface="Calibri" panose="020F0502020204030204" pitchFamily="34" charset="0"/>
                <a:ea typeface="SimSun" panose="02010600030101010101" pitchFamily="2" charset="-122"/>
              </a:defRPr>
            </a:lvl4pPr>
            <a:lvl5pPr marL="1985232" indent="-217735">
              <a:spcBef>
                <a:spcPct val="30000"/>
              </a:spcBef>
              <a:defRPr kumimoji="1" sz="1200">
                <a:solidFill>
                  <a:schemeClr val="tx1"/>
                </a:solidFill>
                <a:latin typeface="Calibri" panose="020F0502020204030204" pitchFamily="34" charset="0"/>
                <a:ea typeface="SimSun" panose="02010600030101010101" pitchFamily="2" charset="-122"/>
              </a:defRPr>
            </a:lvl5pPr>
            <a:lvl6pPr marL="2446318" indent="-217735"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6pPr>
            <a:lvl7pPr marL="2907405" indent="-217735"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7pPr>
            <a:lvl8pPr marL="3368491" indent="-217735"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8pPr>
            <a:lvl9pPr marL="3829577" indent="-217735"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9pPr>
          </a:lstStyle>
          <a:p>
            <a:pPr>
              <a:spcBef>
                <a:spcPct val="0"/>
              </a:spcBef>
              <a:buFontTx/>
              <a:buNone/>
            </a:pPr>
            <a:fld id="{D90B61B5-4039-4F05-895E-E155F81D8F30}" type="slidenum">
              <a:rPr lang="ja-JP" altLang="en-US" smtClean="0">
                <a:latin typeface="Arial" panose="020B0604020202020204" pitchFamily="34" charset="0"/>
                <a:ea typeface="ＭＳ Ｐゴシック" panose="020B0600070205080204" pitchFamily="50" charset="-128"/>
              </a:rPr>
              <a:pPr>
                <a:spcBef>
                  <a:spcPct val="0"/>
                </a:spcBef>
                <a:buFontTx/>
                <a:buNone/>
              </a:pPr>
              <a:t>5</a:t>
            </a:fld>
            <a:endParaRPr lang="ja-JP" altLang="en-US" smtClean="0">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94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861" indent="-284977">
              <a:defRPr>
                <a:solidFill>
                  <a:schemeClr val="tx1"/>
                </a:solidFill>
                <a:latin typeface="Arial" panose="020B0604020202020204" pitchFamily="34" charset="0"/>
                <a:ea typeface="ＭＳ Ｐゴシック" panose="020B0600070205080204" pitchFamily="50" charset="-128"/>
              </a:defRPr>
            </a:lvl2pPr>
            <a:lvl3pPr marL="1141509" indent="-227341">
              <a:defRPr>
                <a:solidFill>
                  <a:schemeClr val="tx1"/>
                </a:solidFill>
                <a:latin typeface="Arial" panose="020B0604020202020204" pitchFamily="34" charset="0"/>
                <a:ea typeface="ＭＳ Ｐゴシック" panose="020B0600070205080204" pitchFamily="50" charset="-128"/>
              </a:defRPr>
            </a:lvl3pPr>
            <a:lvl4pPr marL="1599393" indent="-227341">
              <a:defRPr>
                <a:solidFill>
                  <a:schemeClr val="tx1"/>
                </a:solidFill>
                <a:latin typeface="Arial" panose="020B0604020202020204" pitchFamily="34" charset="0"/>
                <a:ea typeface="ＭＳ Ｐゴシック" panose="020B0600070205080204" pitchFamily="50" charset="-128"/>
              </a:defRPr>
            </a:lvl4pPr>
            <a:lvl5pPr marL="2055676" indent="-227341">
              <a:defRPr>
                <a:solidFill>
                  <a:schemeClr val="tx1"/>
                </a:solidFill>
                <a:latin typeface="Arial" panose="020B0604020202020204" pitchFamily="34" charset="0"/>
                <a:ea typeface="ＭＳ Ｐゴシック" panose="020B0600070205080204" pitchFamily="50" charset="-128"/>
              </a:defRPr>
            </a:lvl5pPr>
            <a:lvl6pPr marL="2516762" indent="-22734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7848" indent="-22734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38935" indent="-22734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900021" indent="-22734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A2F172C1-41E5-4886-BF5C-72225625EF9C}" type="slidenum">
              <a:rPr lang="ja-JP" altLang="en-US" smtClean="0"/>
              <a:pPr/>
              <a:t>14</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ゴシック" panose="020B0600070205080204" pitchFamily="50" charset="-128"/>
            </a:endParaRPr>
          </a:p>
        </p:txBody>
      </p:sp>
      <p:sp>
        <p:nvSpPr>
          <p:cNvPr id="225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SimSun" panose="02010600030101010101" pitchFamily="2" charset="-122"/>
              </a:defRPr>
            </a:lvl1pPr>
            <a:lvl2pPr marL="715645" indent="-272169">
              <a:spcBef>
                <a:spcPct val="30000"/>
              </a:spcBef>
              <a:defRPr kumimoji="1" sz="1200">
                <a:solidFill>
                  <a:schemeClr val="tx1"/>
                </a:solidFill>
                <a:latin typeface="Calibri" panose="020F0502020204030204" pitchFamily="34" charset="0"/>
                <a:ea typeface="SimSun" panose="02010600030101010101" pitchFamily="2" charset="-122"/>
              </a:defRPr>
            </a:lvl2pPr>
            <a:lvl3pPr marL="1101484" indent="-217735">
              <a:spcBef>
                <a:spcPct val="30000"/>
              </a:spcBef>
              <a:defRPr kumimoji="1" sz="1200">
                <a:solidFill>
                  <a:schemeClr val="tx1"/>
                </a:solidFill>
                <a:latin typeface="Calibri" panose="020F0502020204030204" pitchFamily="34" charset="0"/>
                <a:ea typeface="SimSun" panose="02010600030101010101" pitchFamily="2" charset="-122"/>
              </a:defRPr>
            </a:lvl3pPr>
            <a:lvl4pPr marL="1540156" indent="-217735">
              <a:spcBef>
                <a:spcPct val="30000"/>
              </a:spcBef>
              <a:defRPr kumimoji="1" sz="1200">
                <a:solidFill>
                  <a:schemeClr val="tx1"/>
                </a:solidFill>
                <a:latin typeface="Calibri" panose="020F0502020204030204" pitchFamily="34" charset="0"/>
                <a:ea typeface="SimSun" panose="02010600030101010101" pitchFamily="2" charset="-122"/>
              </a:defRPr>
            </a:lvl4pPr>
            <a:lvl5pPr marL="1985232" indent="-217735">
              <a:spcBef>
                <a:spcPct val="30000"/>
              </a:spcBef>
              <a:defRPr kumimoji="1" sz="1200">
                <a:solidFill>
                  <a:schemeClr val="tx1"/>
                </a:solidFill>
                <a:latin typeface="Calibri" panose="020F0502020204030204" pitchFamily="34" charset="0"/>
                <a:ea typeface="SimSun" panose="02010600030101010101" pitchFamily="2" charset="-122"/>
              </a:defRPr>
            </a:lvl5pPr>
            <a:lvl6pPr marL="2446318" indent="-217735"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6pPr>
            <a:lvl7pPr marL="2907405" indent="-217735"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7pPr>
            <a:lvl8pPr marL="3368491" indent="-217735"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8pPr>
            <a:lvl9pPr marL="3829577" indent="-217735"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9pPr>
          </a:lstStyle>
          <a:p>
            <a:pPr>
              <a:spcBef>
                <a:spcPct val="0"/>
              </a:spcBef>
              <a:buFontTx/>
              <a:buNone/>
            </a:pPr>
            <a:fld id="{B8860958-7CEE-4317-96B6-B5C2FCB2F990}" type="slidenum">
              <a:rPr lang="ja-JP" altLang="en-US" smtClean="0">
                <a:latin typeface="Arial" panose="020B0604020202020204" pitchFamily="34" charset="0"/>
                <a:ea typeface="ＭＳ Ｐゴシック" panose="020B0600070205080204" pitchFamily="50" charset="-128"/>
              </a:rPr>
              <a:pPr>
                <a:spcBef>
                  <a:spcPct val="0"/>
                </a:spcBef>
                <a:buFontTx/>
                <a:buNone/>
              </a:pPr>
              <a:t>16</a:t>
            </a:fld>
            <a:endParaRPr lang="ja-JP" altLang="en-US" smtClean="0">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266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861" indent="-284977">
              <a:defRPr>
                <a:solidFill>
                  <a:schemeClr val="tx1"/>
                </a:solidFill>
                <a:latin typeface="Arial" panose="020B0604020202020204" pitchFamily="34" charset="0"/>
                <a:ea typeface="ＭＳ Ｐゴシック" panose="020B0600070205080204" pitchFamily="50" charset="-128"/>
              </a:defRPr>
            </a:lvl2pPr>
            <a:lvl3pPr marL="1141509" indent="-227341">
              <a:defRPr>
                <a:solidFill>
                  <a:schemeClr val="tx1"/>
                </a:solidFill>
                <a:latin typeface="Arial" panose="020B0604020202020204" pitchFamily="34" charset="0"/>
                <a:ea typeface="ＭＳ Ｐゴシック" panose="020B0600070205080204" pitchFamily="50" charset="-128"/>
              </a:defRPr>
            </a:lvl3pPr>
            <a:lvl4pPr marL="1599393" indent="-227341">
              <a:defRPr>
                <a:solidFill>
                  <a:schemeClr val="tx1"/>
                </a:solidFill>
                <a:latin typeface="Arial" panose="020B0604020202020204" pitchFamily="34" charset="0"/>
                <a:ea typeface="ＭＳ Ｐゴシック" panose="020B0600070205080204" pitchFamily="50" charset="-128"/>
              </a:defRPr>
            </a:lvl4pPr>
            <a:lvl5pPr marL="2055676" indent="-227341">
              <a:defRPr>
                <a:solidFill>
                  <a:schemeClr val="tx1"/>
                </a:solidFill>
                <a:latin typeface="Arial" panose="020B0604020202020204" pitchFamily="34" charset="0"/>
                <a:ea typeface="ＭＳ Ｐゴシック" panose="020B0600070205080204" pitchFamily="50" charset="-128"/>
              </a:defRPr>
            </a:lvl5pPr>
            <a:lvl6pPr marL="2516762" indent="-22734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7848" indent="-22734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38935" indent="-22734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900021" indent="-22734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65BAD24-9BC4-4662-9C5C-AFD647C85BB2}" type="slidenum">
              <a:rPr lang="ja-JP" altLang="en-US" smtClean="0"/>
              <a:pPr/>
              <a:t>19</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038"/>
            <a:ext cx="5829300" cy="1960562"/>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noChangeArrowheads="1"/>
          </p:cNvSpPr>
          <p:nvPr>
            <p:ph type="dt" sz="half" idx="10"/>
          </p:nvPr>
        </p:nvSpPr>
        <p:spPr>
          <a:ln/>
        </p:spPr>
        <p:txBody>
          <a:bodyPr/>
          <a:lstStyle>
            <a:lvl1pPr>
              <a:defRPr/>
            </a:lvl1pPr>
          </a:lstStyle>
          <a:p>
            <a:pPr>
              <a:defRPr/>
            </a:pPr>
            <a:fld id="{BD08150D-7614-4116-8AAA-CB27E127B89D}" type="datetime1">
              <a:rPr lang="ja-JP" altLang="en-US"/>
              <a:pPr>
                <a:defRPr/>
              </a:pPr>
              <a:t>2023/4/27</a:t>
            </a:fld>
            <a:endParaRPr lang="ja-JP" altLang="en-US" sz="1800">
              <a:solidFill>
                <a:schemeClr val="tx1"/>
              </a:solidFill>
            </a:endParaRPr>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6" name="スライド番号プレースホルダー 5"/>
          <p:cNvSpPr>
            <a:spLocks noGrp="1" noChangeArrowheads="1"/>
          </p:cNvSpPr>
          <p:nvPr>
            <p:ph type="sldNum" sz="quarter" idx="12"/>
          </p:nvPr>
        </p:nvSpPr>
        <p:spPr>
          <a:ln/>
        </p:spPr>
        <p:txBody>
          <a:bodyPr/>
          <a:lstStyle>
            <a:lvl1pPr>
              <a:defRPr/>
            </a:lvl1pPr>
          </a:lstStyle>
          <a:p>
            <a:pPr>
              <a:defRPr/>
            </a:pPr>
            <a:fld id="{44C21C53-CAE0-4E35-A469-33A6B5CAB15A}" type="slidenum">
              <a:rPr lang="ja-JP" altLang="en-US"/>
              <a:pPr>
                <a:defRPr/>
              </a:pPr>
              <a:t>‹#›</a:t>
            </a:fld>
            <a:endParaRPr lang="ja-JP" altLang="en-US" sz="1800">
              <a:solidFill>
                <a:schemeClr val="tx1"/>
              </a:solidFill>
            </a:endParaRPr>
          </a:p>
        </p:txBody>
      </p:sp>
    </p:spTree>
    <p:extLst>
      <p:ext uri="{BB962C8B-B14F-4D97-AF65-F5344CB8AC3E}">
        <p14:creationId xmlns:p14="http://schemas.microsoft.com/office/powerpoint/2010/main" val="1940184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noChangeArrowheads="1"/>
          </p:cNvSpPr>
          <p:nvPr>
            <p:ph type="dt" sz="half" idx="10"/>
          </p:nvPr>
        </p:nvSpPr>
        <p:spPr>
          <a:ln/>
        </p:spPr>
        <p:txBody>
          <a:bodyPr/>
          <a:lstStyle>
            <a:lvl1pPr>
              <a:defRPr/>
            </a:lvl1pPr>
          </a:lstStyle>
          <a:p>
            <a:pPr>
              <a:defRPr/>
            </a:pPr>
            <a:fld id="{F403B698-9EBD-494B-95D5-E39E8F4A7CAA}" type="datetime1">
              <a:rPr lang="ja-JP" altLang="en-US"/>
              <a:pPr>
                <a:defRPr/>
              </a:pPr>
              <a:t>2023/4/27</a:t>
            </a:fld>
            <a:endParaRPr lang="ja-JP" altLang="en-US" sz="1800">
              <a:solidFill>
                <a:schemeClr val="tx1"/>
              </a:solidFill>
            </a:endParaRPr>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6" name="スライド番号プレースホルダー 5"/>
          <p:cNvSpPr>
            <a:spLocks noGrp="1" noChangeArrowheads="1"/>
          </p:cNvSpPr>
          <p:nvPr>
            <p:ph type="sldNum" sz="quarter" idx="12"/>
          </p:nvPr>
        </p:nvSpPr>
        <p:spPr>
          <a:ln/>
        </p:spPr>
        <p:txBody>
          <a:bodyPr/>
          <a:lstStyle>
            <a:lvl1pPr>
              <a:defRPr/>
            </a:lvl1pPr>
          </a:lstStyle>
          <a:p>
            <a:pPr>
              <a:defRPr/>
            </a:pPr>
            <a:fld id="{871AFF5F-AE29-4D42-AF81-3089ECDF78AC}" type="slidenum">
              <a:rPr lang="ja-JP" altLang="en-US"/>
              <a:pPr>
                <a:defRPr/>
              </a:pPr>
              <a:t>‹#›</a:t>
            </a:fld>
            <a:endParaRPr lang="ja-JP" altLang="en-US" sz="1800">
              <a:solidFill>
                <a:schemeClr val="tx1"/>
              </a:solidFill>
            </a:endParaRPr>
          </a:p>
        </p:txBody>
      </p:sp>
    </p:spTree>
    <p:extLst>
      <p:ext uri="{BB962C8B-B14F-4D97-AF65-F5344CB8AC3E}">
        <p14:creationId xmlns:p14="http://schemas.microsoft.com/office/powerpoint/2010/main" val="263411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713"/>
            <a:ext cx="1543050" cy="78009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66713"/>
            <a:ext cx="4476750" cy="78009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noChangeArrowheads="1"/>
          </p:cNvSpPr>
          <p:nvPr>
            <p:ph type="dt" sz="half" idx="10"/>
          </p:nvPr>
        </p:nvSpPr>
        <p:spPr>
          <a:ln/>
        </p:spPr>
        <p:txBody>
          <a:bodyPr/>
          <a:lstStyle>
            <a:lvl1pPr>
              <a:defRPr/>
            </a:lvl1pPr>
          </a:lstStyle>
          <a:p>
            <a:pPr>
              <a:defRPr/>
            </a:pPr>
            <a:fld id="{94D72B58-F14A-4291-8307-9A25B246E84D}" type="datetime1">
              <a:rPr lang="ja-JP" altLang="en-US"/>
              <a:pPr>
                <a:defRPr/>
              </a:pPr>
              <a:t>2023/4/27</a:t>
            </a:fld>
            <a:endParaRPr lang="ja-JP" altLang="en-US" sz="1800">
              <a:solidFill>
                <a:schemeClr val="tx1"/>
              </a:solidFill>
            </a:endParaRPr>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6" name="スライド番号プレースホルダー 5"/>
          <p:cNvSpPr>
            <a:spLocks noGrp="1" noChangeArrowheads="1"/>
          </p:cNvSpPr>
          <p:nvPr>
            <p:ph type="sldNum" sz="quarter" idx="12"/>
          </p:nvPr>
        </p:nvSpPr>
        <p:spPr>
          <a:ln/>
        </p:spPr>
        <p:txBody>
          <a:bodyPr/>
          <a:lstStyle>
            <a:lvl1pPr>
              <a:defRPr/>
            </a:lvl1pPr>
          </a:lstStyle>
          <a:p>
            <a:pPr>
              <a:defRPr/>
            </a:pPr>
            <a:fld id="{2402C7CE-798E-46A4-A3D4-DD75DAC5A1A8}" type="slidenum">
              <a:rPr lang="ja-JP" altLang="en-US"/>
              <a:pPr>
                <a:defRPr/>
              </a:pPr>
              <a:t>‹#›</a:t>
            </a:fld>
            <a:endParaRPr lang="ja-JP" altLang="en-US" sz="1800">
              <a:solidFill>
                <a:schemeClr val="tx1"/>
              </a:solidFill>
            </a:endParaRPr>
          </a:p>
        </p:txBody>
      </p:sp>
    </p:spTree>
    <p:extLst>
      <p:ext uri="{BB962C8B-B14F-4D97-AF65-F5344CB8AC3E}">
        <p14:creationId xmlns:p14="http://schemas.microsoft.com/office/powerpoint/2010/main" val="153805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noChangeArrowheads="1"/>
          </p:cNvSpPr>
          <p:nvPr>
            <p:ph type="dt" sz="half" idx="10"/>
          </p:nvPr>
        </p:nvSpPr>
        <p:spPr>
          <a:ln/>
        </p:spPr>
        <p:txBody>
          <a:bodyPr/>
          <a:lstStyle>
            <a:lvl1pPr>
              <a:defRPr/>
            </a:lvl1pPr>
          </a:lstStyle>
          <a:p>
            <a:pPr>
              <a:defRPr/>
            </a:pPr>
            <a:fld id="{95F9C9B7-D731-4E17-90D3-79FC66C5DACE}" type="datetime1">
              <a:rPr lang="ja-JP" altLang="en-US"/>
              <a:pPr>
                <a:defRPr/>
              </a:pPr>
              <a:t>2023/4/27</a:t>
            </a:fld>
            <a:endParaRPr lang="ja-JP" altLang="en-US" sz="1800">
              <a:solidFill>
                <a:schemeClr val="tx1"/>
              </a:solidFill>
            </a:endParaRPr>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6" name="スライド番号プレースホルダー 5"/>
          <p:cNvSpPr>
            <a:spLocks noGrp="1" noChangeArrowheads="1"/>
          </p:cNvSpPr>
          <p:nvPr>
            <p:ph type="sldNum" sz="quarter" idx="12"/>
          </p:nvPr>
        </p:nvSpPr>
        <p:spPr>
          <a:ln/>
        </p:spPr>
        <p:txBody>
          <a:bodyPr/>
          <a:lstStyle>
            <a:lvl1pPr>
              <a:defRPr/>
            </a:lvl1pPr>
          </a:lstStyle>
          <a:p>
            <a:pPr>
              <a:defRPr/>
            </a:pPr>
            <a:fld id="{DB4297DE-E89D-4E93-B1DD-84741AA71684}" type="slidenum">
              <a:rPr lang="ja-JP" altLang="en-US"/>
              <a:pPr>
                <a:defRPr/>
              </a:pPr>
              <a:t>‹#›</a:t>
            </a:fld>
            <a:endParaRPr lang="ja-JP" altLang="en-US" sz="1800">
              <a:solidFill>
                <a:schemeClr val="tx1"/>
              </a:solidFill>
            </a:endParaRPr>
          </a:p>
        </p:txBody>
      </p:sp>
    </p:spTree>
    <p:extLst>
      <p:ext uri="{BB962C8B-B14F-4D97-AF65-F5344CB8AC3E}">
        <p14:creationId xmlns:p14="http://schemas.microsoft.com/office/powerpoint/2010/main" val="30033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5875338"/>
            <a:ext cx="5829300" cy="181610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noChangeArrowheads="1"/>
          </p:cNvSpPr>
          <p:nvPr>
            <p:ph type="dt" sz="half" idx="10"/>
          </p:nvPr>
        </p:nvSpPr>
        <p:spPr>
          <a:ln/>
        </p:spPr>
        <p:txBody>
          <a:bodyPr/>
          <a:lstStyle>
            <a:lvl1pPr>
              <a:defRPr/>
            </a:lvl1pPr>
          </a:lstStyle>
          <a:p>
            <a:pPr>
              <a:defRPr/>
            </a:pPr>
            <a:fld id="{14D5B3F8-4987-4542-9696-309BC9233D20}" type="datetime1">
              <a:rPr lang="ja-JP" altLang="en-US"/>
              <a:pPr>
                <a:defRPr/>
              </a:pPr>
              <a:t>2023/4/27</a:t>
            </a:fld>
            <a:endParaRPr lang="ja-JP" altLang="en-US" sz="1800">
              <a:solidFill>
                <a:schemeClr val="tx1"/>
              </a:solidFill>
            </a:endParaRPr>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6" name="スライド番号プレースホルダー 5"/>
          <p:cNvSpPr>
            <a:spLocks noGrp="1" noChangeArrowheads="1"/>
          </p:cNvSpPr>
          <p:nvPr>
            <p:ph type="sldNum" sz="quarter" idx="12"/>
          </p:nvPr>
        </p:nvSpPr>
        <p:spPr>
          <a:ln/>
        </p:spPr>
        <p:txBody>
          <a:bodyPr/>
          <a:lstStyle>
            <a:lvl1pPr>
              <a:defRPr/>
            </a:lvl1pPr>
          </a:lstStyle>
          <a:p>
            <a:pPr>
              <a:defRPr/>
            </a:pPr>
            <a:fld id="{F4323080-491F-4D40-8FCA-1AF61E5224A8}" type="slidenum">
              <a:rPr lang="ja-JP" altLang="en-US"/>
              <a:pPr>
                <a:defRPr/>
              </a:pPr>
              <a:t>‹#›</a:t>
            </a:fld>
            <a:endParaRPr lang="ja-JP" altLang="en-US" sz="1800">
              <a:solidFill>
                <a:schemeClr val="tx1"/>
              </a:solidFill>
            </a:endParaRPr>
          </a:p>
        </p:txBody>
      </p:sp>
    </p:spTree>
    <p:extLst>
      <p:ext uri="{BB962C8B-B14F-4D97-AF65-F5344CB8AC3E}">
        <p14:creationId xmlns:p14="http://schemas.microsoft.com/office/powerpoint/2010/main" val="289375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noChangeArrowheads="1"/>
          </p:cNvSpPr>
          <p:nvPr>
            <p:ph type="dt" sz="half" idx="10"/>
          </p:nvPr>
        </p:nvSpPr>
        <p:spPr>
          <a:ln/>
        </p:spPr>
        <p:txBody>
          <a:bodyPr/>
          <a:lstStyle>
            <a:lvl1pPr>
              <a:defRPr/>
            </a:lvl1pPr>
          </a:lstStyle>
          <a:p>
            <a:pPr>
              <a:defRPr/>
            </a:pPr>
            <a:fld id="{C11BF308-3168-4859-BA0A-FDC08DABE667}" type="datetime1">
              <a:rPr lang="ja-JP" altLang="en-US"/>
              <a:pPr>
                <a:defRPr/>
              </a:pPr>
              <a:t>2023/4/27</a:t>
            </a:fld>
            <a:endParaRPr lang="ja-JP" altLang="en-US" sz="1800">
              <a:solidFill>
                <a:schemeClr val="tx1"/>
              </a:solidFill>
            </a:endParaRPr>
          </a:p>
        </p:txBody>
      </p:sp>
      <p:sp>
        <p:nvSpPr>
          <p:cNvPr id="6"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7" name="スライド番号プレースホルダー 5"/>
          <p:cNvSpPr>
            <a:spLocks noGrp="1" noChangeArrowheads="1"/>
          </p:cNvSpPr>
          <p:nvPr>
            <p:ph type="sldNum" sz="quarter" idx="12"/>
          </p:nvPr>
        </p:nvSpPr>
        <p:spPr>
          <a:ln/>
        </p:spPr>
        <p:txBody>
          <a:bodyPr/>
          <a:lstStyle>
            <a:lvl1pPr>
              <a:defRPr/>
            </a:lvl1pPr>
          </a:lstStyle>
          <a:p>
            <a:pPr>
              <a:defRPr/>
            </a:pPr>
            <a:fld id="{E7480784-81C2-4B60-AC8F-E20283026AE8}" type="slidenum">
              <a:rPr lang="ja-JP" altLang="en-US"/>
              <a:pPr>
                <a:defRPr/>
              </a:pPr>
              <a:t>‹#›</a:t>
            </a:fld>
            <a:endParaRPr lang="ja-JP" altLang="en-US" sz="1800">
              <a:solidFill>
                <a:schemeClr val="tx1"/>
              </a:solidFill>
            </a:endParaRPr>
          </a:p>
        </p:txBody>
      </p:sp>
    </p:spTree>
    <p:extLst>
      <p:ext uri="{BB962C8B-B14F-4D97-AF65-F5344CB8AC3E}">
        <p14:creationId xmlns:p14="http://schemas.microsoft.com/office/powerpoint/2010/main" val="249434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noChangeArrowheads="1"/>
          </p:cNvSpPr>
          <p:nvPr>
            <p:ph type="dt" sz="half" idx="10"/>
          </p:nvPr>
        </p:nvSpPr>
        <p:spPr>
          <a:ln/>
        </p:spPr>
        <p:txBody>
          <a:bodyPr/>
          <a:lstStyle>
            <a:lvl1pPr>
              <a:defRPr/>
            </a:lvl1pPr>
          </a:lstStyle>
          <a:p>
            <a:pPr>
              <a:defRPr/>
            </a:pPr>
            <a:fld id="{31C97C15-913E-4049-B598-91A3E89469E4}" type="datetime1">
              <a:rPr lang="ja-JP" altLang="en-US"/>
              <a:pPr>
                <a:defRPr/>
              </a:pPr>
              <a:t>2023/4/27</a:t>
            </a:fld>
            <a:endParaRPr lang="ja-JP" altLang="en-US" sz="1800">
              <a:solidFill>
                <a:schemeClr val="tx1"/>
              </a:solidFill>
            </a:endParaRPr>
          </a:p>
        </p:txBody>
      </p:sp>
      <p:sp>
        <p:nvSpPr>
          <p:cNvPr id="8"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9" name="スライド番号プレースホルダー 5"/>
          <p:cNvSpPr>
            <a:spLocks noGrp="1" noChangeArrowheads="1"/>
          </p:cNvSpPr>
          <p:nvPr>
            <p:ph type="sldNum" sz="quarter" idx="12"/>
          </p:nvPr>
        </p:nvSpPr>
        <p:spPr>
          <a:ln/>
        </p:spPr>
        <p:txBody>
          <a:bodyPr/>
          <a:lstStyle>
            <a:lvl1pPr>
              <a:defRPr/>
            </a:lvl1pPr>
          </a:lstStyle>
          <a:p>
            <a:pPr>
              <a:defRPr/>
            </a:pPr>
            <a:fld id="{C87C2DA3-2F45-4FEF-870F-D107335D2BD0}" type="slidenum">
              <a:rPr lang="ja-JP" altLang="en-US"/>
              <a:pPr>
                <a:defRPr/>
              </a:pPr>
              <a:t>‹#›</a:t>
            </a:fld>
            <a:endParaRPr lang="ja-JP" altLang="en-US" sz="1800">
              <a:solidFill>
                <a:schemeClr val="tx1"/>
              </a:solidFill>
            </a:endParaRPr>
          </a:p>
        </p:txBody>
      </p:sp>
    </p:spTree>
    <p:extLst>
      <p:ext uri="{BB962C8B-B14F-4D97-AF65-F5344CB8AC3E}">
        <p14:creationId xmlns:p14="http://schemas.microsoft.com/office/powerpoint/2010/main" val="121316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noChangeArrowheads="1"/>
          </p:cNvSpPr>
          <p:nvPr>
            <p:ph type="dt" sz="half" idx="10"/>
          </p:nvPr>
        </p:nvSpPr>
        <p:spPr>
          <a:ln/>
        </p:spPr>
        <p:txBody>
          <a:bodyPr/>
          <a:lstStyle>
            <a:lvl1pPr>
              <a:defRPr/>
            </a:lvl1pPr>
          </a:lstStyle>
          <a:p>
            <a:pPr>
              <a:defRPr/>
            </a:pPr>
            <a:fld id="{2A182CC3-5C78-423B-A6AC-E278EE0D6671}" type="datetime1">
              <a:rPr lang="ja-JP" altLang="en-US"/>
              <a:pPr>
                <a:defRPr/>
              </a:pPr>
              <a:t>2023/4/27</a:t>
            </a:fld>
            <a:endParaRPr lang="ja-JP" altLang="en-US" sz="1800">
              <a:solidFill>
                <a:schemeClr val="tx1"/>
              </a:solidFill>
            </a:endParaRPr>
          </a:p>
        </p:txBody>
      </p:sp>
      <p:sp>
        <p:nvSpPr>
          <p:cNvPr id="4"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5" name="スライド番号プレースホルダー 5"/>
          <p:cNvSpPr>
            <a:spLocks noGrp="1" noChangeArrowheads="1"/>
          </p:cNvSpPr>
          <p:nvPr>
            <p:ph type="sldNum" sz="quarter" idx="12"/>
          </p:nvPr>
        </p:nvSpPr>
        <p:spPr>
          <a:ln/>
        </p:spPr>
        <p:txBody>
          <a:bodyPr/>
          <a:lstStyle>
            <a:lvl1pPr>
              <a:defRPr/>
            </a:lvl1pPr>
          </a:lstStyle>
          <a:p>
            <a:pPr>
              <a:defRPr/>
            </a:pPr>
            <a:fld id="{A27D30C5-64E8-4A1B-BB51-7475AF93E4B6}" type="slidenum">
              <a:rPr lang="ja-JP" altLang="en-US"/>
              <a:pPr>
                <a:defRPr/>
              </a:pPr>
              <a:t>‹#›</a:t>
            </a:fld>
            <a:endParaRPr lang="ja-JP" altLang="en-US" sz="1800">
              <a:solidFill>
                <a:schemeClr val="tx1"/>
              </a:solidFill>
            </a:endParaRPr>
          </a:p>
        </p:txBody>
      </p:sp>
    </p:spTree>
    <p:extLst>
      <p:ext uri="{BB962C8B-B14F-4D97-AF65-F5344CB8AC3E}">
        <p14:creationId xmlns:p14="http://schemas.microsoft.com/office/powerpoint/2010/main" val="121043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noChangeArrowheads="1"/>
          </p:cNvSpPr>
          <p:nvPr>
            <p:ph type="dt" sz="half" idx="10"/>
          </p:nvPr>
        </p:nvSpPr>
        <p:spPr>
          <a:ln/>
        </p:spPr>
        <p:txBody>
          <a:bodyPr/>
          <a:lstStyle>
            <a:lvl1pPr>
              <a:defRPr/>
            </a:lvl1pPr>
          </a:lstStyle>
          <a:p>
            <a:pPr>
              <a:defRPr/>
            </a:pPr>
            <a:fld id="{AC7697D6-5CDE-4C95-975F-0D3817A92D2F}" type="datetime1">
              <a:rPr lang="ja-JP" altLang="en-US"/>
              <a:pPr>
                <a:defRPr/>
              </a:pPr>
              <a:t>2023/4/27</a:t>
            </a:fld>
            <a:endParaRPr lang="ja-JP" altLang="en-US" sz="1800">
              <a:solidFill>
                <a:schemeClr val="tx1"/>
              </a:solidFill>
            </a:endParaRPr>
          </a:p>
        </p:txBody>
      </p:sp>
      <p:sp>
        <p:nvSpPr>
          <p:cNvPr id="3"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4" name="スライド番号プレースホルダー 5"/>
          <p:cNvSpPr>
            <a:spLocks noGrp="1" noChangeArrowheads="1"/>
          </p:cNvSpPr>
          <p:nvPr>
            <p:ph type="sldNum" sz="quarter" idx="12"/>
          </p:nvPr>
        </p:nvSpPr>
        <p:spPr>
          <a:ln/>
        </p:spPr>
        <p:txBody>
          <a:bodyPr/>
          <a:lstStyle>
            <a:lvl1pPr>
              <a:defRPr/>
            </a:lvl1pPr>
          </a:lstStyle>
          <a:p>
            <a:pPr>
              <a:defRPr/>
            </a:pPr>
            <a:fld id="{09651DF7-C50B-40B3-8716-380E4B598921}" type="slidenum">
              <a:rPr lang="ja-JP" altLang="en-US"/>
              <a:pPr>
                <a:defRPr/>
              </a:pPr>
              <a:t>‹#›</a:t>
            </a:fld>
            <a:endParaRPr lang="ja-JP" altLang="en-US" sz="1800">
              <a:solidFill>
                <a:schemeClr val="tx1"/>
              </a:solidFill>
            </a:endParaRPr>
          </a:p>
        </p:txBody>
      </p:sp>
    </p:spTree>
    <p:extLst>
      <p:ext uri="{BB962C8B-B14F-4D97-AF65-F5344CB8AC3E}">
        <p14:creationId xmlns:p14="http://schemas.microsoft.com/office/powerpoint/2010/main" val="258034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3538"/>
            <a:ext cx="2255838" cy="154940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noChangeArrowheads="1"/>
          </p:cNvSpPr>
          <p:nvPr>
            <p:ph type="dt" sz="half" idx="10"/>
          </p:nvPr>
        </p:nvSpPr>
        <p:spPr>
          <a:ln/>
        </p:spPr>
        <p:txBody>
          <a:bodyPr/>
          <a:lstStyle>
            <a:lvl1pPr>
              <a:defRPr/>
            </a:lvl1pPr>
          </a:lstStyle>
          <a:p>
            <a:pPr>
              <a:defRPr/>
            </a:pPr>
            <a:fld id="{1BBCAEB0-5B46-4468-A6A8-F113868AA88D}" type="datetime1">
              <a:rPr lang="ja-JP" altLang="en-US"/>
              <a:pPr>
                <a:defRPr/>
              </a:pPr>
              <a:t>2023/4/27</a:t>
            </a:fld>
            <a:endParaRPr lang="ja-JP" altLang="en-US" sz="1800">
              <a:solidFill>
                <a:schemeClr val="tx1"/>
              </a:solidFill>
            </a:endParaRPr>
          </a:p>
        </p:txBody>
      </p:sp>
      <p:sp>
        <p:nvSpPr>
          <p:cNvPr id="6"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7" name="スライド番号プレースホルダー 5"/>
          <p:cNvSpPr>
            <a:spLocks noGrp="1" noChangeArrowheads="1"/>
          </p:cNvSpPr>
          <p:nvPr>
            <p:ph type="sldNum" sz="quarter" idx="12"/>
          </p:nvPr>
        </p:nvSpPr>
        <p:spPr>
          <a:ln/>
        </p:spPr>
        <p:txBody>
          <a:bodyPr/>
          <a:lstStyle>
            <a:lvl1pPr>
              <a:defRPr/>
            </a:lvl1pPr>
          </a:lstStyle>
          <a:p>
            <a:pPr>
              <a:defRPr/>
            </a:pPr>
            <a:fld id="{6393635D-982B-4556-890C-17441D5515D5}" type="slidenum">
              <a:rPr lang="ja-JP" altLang="en-US"/>
              <a:pPr>
                <a:defRPr/>
              </a:pPr>
              <a:t>‹#›</a:t>
            </a:fld>
            <a:endParaRPr lang="ja-JP" altLang="en-US" sz="1800">
              <a:solidFill>
                <a:schemeClr val="tx1"/>
              </a:solidFill>
            </a:endParaRPr>
          </a:p>
        </p:txBody>
      </p:sp>
    </p:spTree>
    <p:extLst>
      <p:ext uri="{BB962C8B-B14F-4D97-AF65-F5344CB8AC3E}">
        <p14:creationId xmlns:p14="http://schemas.microsoft.com/office/powerpoint/2010/main" val="204032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400800"/>
            <a:ext cx="4114800" cy="7556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Calibri" pitchFamily="34" charset="0"/>
            </a:endParaRPr>
          </a:p>
        </p:txBody>
      </p:sp>
      <p:sp>
        <p:nvSpPr>
          <p:cNvPr id="4" name="テキスト プレースホルダー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noChangeArrowheads="1"/>
          </p:cNvSpPr>
          <p:nvPr>
            <p:ph type="dt" sz="half" idx="10"/>
          </p:nvPr>
        </p:nvSpPr>
        <p:spPr>
          <a:ln/>
        </p:spPr>
        <p:txBody>
          <a:bodyPr/>
          <a:lstStyle>
            <a:lvl1pPr>
              <a:defRPr/>
            </a:lvl1pPr>
          </a:lstStyle>
          <a:p>
            <a:pPr>
              <a:defRPr/>
            </a:pPr>
            <a:fld id="{909E59FE-30FF-45A8-A210-75813E466E2B}" type="datetime1">
              <a:rPr lang="ja-JP" altLang="en-US"/>
              <a:pPr>
                <a:defRPr/>
              </a:pPr>
              <a:t>2023/4/27</a:t>
            </a:fld>
            <a:endParaRPr lang="ja-JP" altLang="en-US" sz="1800">
              <a:solidFill>
                <a:schemeClr val="tx1"/>
              </a:solidFill>
            </a:endParaRPr>
          </a:p>
        </p:txBody>
      </p:sp>
      <p:sp>
        <p:nvSpPr>
          <p:cNvPr id="6"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7" name="スライド番号プレースホルダー 5"/>
          <p:cNvSpPr>
            <a:spLocks noGrp="1" noChangeArrowheads="1"/>
          </p:cNvSpPr>
          <p:nvPr>
            <p:ph type="sldNum" sz="quarter" idx="12"/>
          </p:nvPr>
        </p:nvSpPr>
        <p:spPr>
          <a:ln/>
        </p:spPr>
        <p:txBody>
          <a:bodyPr/>
          <a:lstStyle>
            <a:lvl1pPr>
              <a:defRPr/>
            </a:lvl1pPr>
          </a:lstStyle>
          <a:p>
            <a:pPr>
              <a:defRPr/>
            </a:pPr>
            <a:fld id="{4D517E18-E4A7-47EE-AA54-A0AE16E21857}" type="slidenum">
              <a:rPr lang="ja-JP" altLang="en-US"/>
              <a:pPr>
                <a:defRPr/>
              </a:pPr>
              <a:t>‹#›</a:t>
            </a:fld>
            <a:endParaRPr lang="ja-JP" altLang="en-US" sz="1800">
              <a:solidFill>
                <a:schemeClr val="tx1"/>
              </a:solidFill>
            </a:endParaRPr>
          </a:p>
        </p:txBody>
      </p:sp>
    </p:spTree>
    <p:extLst>
      <p:ext uri="{BB962C8B-B14F-4D97-AF65-F5344CB8AC3E}">
        <p14:creationId xmlns:p14="http://schemas.microsoft.com/office/powerpoint/2010/main" val="239341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noChangeArrowheads="1"/>
          </p:cNvSpPr>
          <p:nvPr>
            <p:ph type="title" idx="4294967295"/>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smtClean="0">
                <a:sym typeface="Calibri" panose="020F0502020204030204" pitchFamily="34" charset="0"/>
              </a:rPr>
              <a:t>マスター タイトルの書式設定</a:t>
            </a:r>
          </a:p>
        </p:txBody>
      </p:sp>
      <p:sp>
        <p:nvSpPr>
          <p:cNvPr id="1027" name="テキスト プレースホルダー 2"/>
          <p:cNvSpPr>
            <a:spLocks noGrp="1" noChangeArrowheads="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smtClean="0">
                <a:sym typeface="Calibri" panose="020F0502020204030204" pitchFamily="34" charset="0"/>
              </a:rPr>
              <a:t>マスター テキストの書式設定</a:t>
            </a:r>
          </a:p>
          <a:p>
            <a:pPr lvl="1"/>
            <a:r>
              <a:rPr lang="zh-CN" altLang="ja-JP" smtClean="0">
                <a:sym typeface="Calibri" panose="020F0502020204030204" pitchFamily="34" charset="0"/>
              </a:rPr>
              <a:t>第 </a:t>
            </a:r>
            <a:r>
              <a:rPr lang="ja-JP" altLang="zh-CN" smtClean="0">
                <a:sym typeface="Calibri" panose="020F0502020204030204" pitchFamily="34" charset="0"/>
              </a:rPr>
              <a:t>2 </a:t>
            </a:r>
            <a:r>
              <a:rPr lang="zh-CN" altLang="ja-JP" smtClean="0">
                <a:sym typeface="Calibri" panose="020F0502020204030204" pitchFamily="34" charset="0"/>
              </a:rPr>
              <a:t>レベル</a:t>
            </a:r>
          </a:p>
          <a:p>
            <a:pPr lvl="2"/>
            <a:r>
              <a:rPr lang="zh-CN" altLang="ja-JP" smtClean="0">
                <a:sym typeface="Calibri" panose="020F0502020204030204" pitchFamily="34" charset="0"/>
              </a:rPr>
              <a:t>第 </a:t>
            </a:r>
            <a:r>
              <a:rPr lang="ja-JP" altLang="zh-CN" smtClean="0">
                <a:sym typeface="Calibri" panose="020F0502020204030204" pitchFamily="34" charset="0"/>
              </a:rPr>
              <a:t>3 </a:t>
            </a:r>
            <a:r>
              <a:rPr lang="zh-CN" altLang="ja-JP" smtClean="0">
                <a:sym typeface="Calibri" panose="020F0502020204030204" pitchFamily="34" charset="0"/>
              </a:rPr>
              <a:t>レベル</a:t>
            </a:r>
          </a:p>
          <a:p>
            <a:pPr lvl="3"/>
            <a:r>
              <a:rPr lang="zh-CN" altLang="ja-JP" smtClean="0">
                <a:sym typeface="Calibri" panose="020F0502020204030204" pitchFamily="34" charset="0"/>
              </a:rPr>
              <a:t>第 </a:t>
            </a:r>
            <a:r>
              <a:rPr lang="ja-JP" altLang="zh-CN" smtClean="0">
                <a:sym typeface="Calibri" panose="020F0502020204030204" pitchFamily="34" charset="0"/>
              </a:rPr>
              <a:t>4 </a:t>
            </a:r>
            <a:r>
              <a:rPr lang="zh-CN" altLang="ja-JP" smtClean="0">
                <a:sym typeface="Calibri" panose="020F0502020204030204" pitchFamily="34" charset="0"/>
              </a:rPr>
              <a:t>レベル</a:t>
            </a:r>
          </a:p>
          <a:p>
            <a:pPr lvl="4"/>
            <a:r>
              <a:rPr lang="zh-CN" altLang="ja-JP" smtClean="0">
                <a:sym typeface="Calibri" panose="020F0502020204030204" pitchFamily="34" charset="0"/>
              </a:rPr>
              <a:t>第 </a:t>
            </a:r>
            <a:r>
              <a:rPr lang="ja-JP" altLang="zh-CN" smtClean="0">
                <a:sym typeface="Calibri" panose="020F0502020204030204" pitchFamily="34" charset="0"/>
              </a:rPr>
              <a:t>5 </a:t>
            </a:r>
            <a:r>
              <a:rPr lang="zh-CN" altLang="ja-JP" smtClean="0">
                <a:sym typeface="Calibri" panose="020F0502020204030204" pitchFamily="34" charset="0"/>
              </a:rPr>
              <a:t>レベル</a:t>
            </a:r>
          </a:p>
        </p:txBody>
      </p:sp>
      <p:sp>
        <p:nvSpPr>
          <p:cNvPr id="1028" name="日付プレースホルダー 3"/>
          <p:cNvSpPr>
            <a:spLocks noGrp="1" noChangeArrowheads="1"/>
          </p:cNvSpPr>
          <p:nvPr>
            <p:ph type="dt" sz="half" idx="2"/>
          </p:nvPr>
        </p:nvSpPr>
        <p:spPr bwMode="auto">
          <a:xfrm>
            <a:off x="342900" y="8475663"/>
            <a:ext cx="16002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latin typeface="Arial" pitchFamily="34" charset="0"/>
              </a:defRPr>
            </a:lvl1pPr>
          </a:lstStyle>
          <a:p>
            <a:pPr>
              <a:defRPr/>
            </a:pPr>
            <a:fld id="{D246E73E-2E51-46AC-896B-6FD01A89D62B}" type="datetime1">
              <a:rPr lang="ja-JP" altLang="en-US"/>
              <a:pPr>
                <a:defRPr/>
              </a:pPr>
              <a:t>2023/4/27</a:t>
            </a:fld>
            <a:endParaRPr lang="ja-JP" altLang="en-US" sz="1800">
              <a:solidFill>
                <a:schemeClr val="tx1"/>
              </a:solidFill>
            </a:endParaRPr>
          </a:p>
        </p:txBody>
      </p:sp>
      <p:sp>
        <p:nvSpPr>
          <p:cNvPr id="1029" name="フッター プレースホルダー 4"/>
          <p:cNvSpPr>
            <a:spLocks noGrp="1" noChangeArrowheads="1"/>
          </p:cNvSpPr>
          <p:nvPr>
            <p:ph type="ftr" sz="quarter" idx="3"/>
          </p:nvPr>
        </p:nvSpPr>
        <p:spPr bwMode="auto">
          <a:xfrm>
            <a:off x="2343150" y="8475663"/>
            <a:ext cx="21717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Arial" pitchFamily="34" charset="0"/>
              </a:defRPr>
            </a:lvl1pPr>
          </a:lstStyle>
          <a:p>
            <a:pPr>
              <a:defRPr/>
            </a:pPr>
            <a:endParaRPr lang="ja-JP" altLang="ja-JP"/>
          </a:p>
        </p:txBody>
      </p:sp>
      <p:sp>
        <p:nvSpPr>
          <p:cNvPr id="1030" name="スライド番号プレースホルダー 5"/>
          <p:cNvSpPr>
            <a:spLocks noGrp="1" noChangeArrowheads="1"/>
          </p:cNvSpPr>
          <p:nvPr>
            <p:ph type="sldNum" sz="quarter" idx="4"/>
          </p:nvPr>
        </p:nvSpPr>
        <p:spPr bwMode="auto">
          <a:xfrm>
            <a:off x="4914900" y="8475663"/>
            <a:ext cx="16002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6B7FA95D-F999-40C7-A425-AF18571278D5}" type="slidenum">
              <a:rPr lang="ja-JP" altLang="en-US"/>
              <a:pPr>
                <a:defRPr/>
              </a:pPr>
              <a:t>‹#›</a:t>
            </a:fld>
            <a:endParaRPr lang="ja-JP"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jpe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42.jpeg"/><Relationship Id="rId11" Type="http://schemas.openxmlformats.org/officeDocument/2006/relationships/image" Target="../media/image47.png"/><Relationship Id="rId5" Type="http://schemas.openxmlformats.org/officeDocument/2006/relationships/image" Target="../media/image41.jpe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png"/><Relationship Id="rId1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31.jpeg"/><Relationship Id="rId3" Type="http://schemas.openxmlformats.org/officeDocument/2006/relationships/image" Target="../media/image52.png"/><Relationship Id="rId7" Type="http://schemas.openxmlformats.org/officeDocument/2006/relationships/image" Target="../media/image56.jpeg"/><Relationship Id="rId12" Type="http://schemas.openxmlformats.org/officeDocument/2006/relationships/image" Target="../media/image23.png"/><Relationship Id="rId2" Type="http://schemas.openxmlformats.org/officeDocument/2006/relationships/image" Target="../media/image6.gif"/><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19.jpe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1.png"/><Relationship Id="rId4" Type="http://schemas.openxmlformats.org/officeDocument/2006/relationships/image" Target="../media/image65.jpeg"/><Relationship Id="rId9"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hyperlink" Target="http://www.pref.miyagi.jp/soshiki/senkyo/"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image" Target="../media/image83.jpeg"/><Relationship Id="rId3" Type="http://schemas.openxmlformats.org/officeDocument/2006/relationships/image" Target="../media/image73.gif"/><Relationship Id="rId7" Type="http://schemas.openxmlformats.org/officeDocument/2006/relationships/image" Target="../media/image77.jpeg"/><Relationship Id="rId12" Type="http://schemas.openxmlformats.org/officeDocument/2006/relationships/image" Target="../media/image8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81.jpeg"/><Relationship Id="rId5" Type="http://schemas.openxmlformats.org/officeDocument/2006/relationships/image" Target="../media/image7.gif"/><Relationship Id="rId10" Type="http://schemas.openxmlformats.org/officeDocument/2006/relationships/image" Target="../media/image80.jpeg"/><Relationship Id="rId4" Type="http://schemas.openxmlformats.org/officeDocument/2006/relationships/image" Target="../media/image19.jpeg"/><Relationship Id="rId9" Type="http://schemas.openxmlformats.org/officeDocument/2006/relationships/image" Target="../media/image7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73.gif"/><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2.jpeg"/><Relationship Id="rId5" Type="http://schemas.openxmlformats.org/officeDocument/2006/relationships/diagramQuickStyle" Target="../diagrams/quickStyle1.xml"/><Relationship Id="rId10" Type="http://schemas.openxmlformats.org/officeDocument/2006/relationships/image" Target="../media/image11.jpeg"/><Relationship Id="rId4" Type="http://schemas.openxmlformats.org/officeDocument/2006/relationships/diagramLayout" Target="../diagrams/layout1.xml"/><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chart" Target="../charts/chart1.xml"/><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19.jpeg"/><Relationship Id="rId7" Type="http://schemas.openxmlformats.org/officeDocument/2006/relationships/chart" Target="../charts/chart5.xm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3.png"/><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9.jpeg"/><Relationship Id="rId7"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23.png"/><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円/楕円 2049"/>
          <p:cNvSpPr/>
          <p:nvPr/>
        </p:nvSpPr>
        <p:spPr bwMode="auto">
          <a:xfrm>
            <a:off x="639084" y="3012119"/>
            <a:ext cx="4931558" cy="4570314"/>
          </a:xfrm>
          <a:prstGeom prst="ellipse">
            <a:avLst/>
          </a:prstGeom>
          <a:gradFill flip="none" rotWithShape="1">
            <a:gsLst>
              <a:gs pos="0">
                <a:srgbClr val="A603AB">
                  <a:lumMod val="30000"/>
                  <a:lumOff val="70000"/>
                  <a:alpha val="55000"/>
                </a:srgbClr>
              </a:gs>
              <a:gs pos="14000">
                <a:srgbClr val="0819FB">
                  <a:lumMod val="72000"/>
                  <a:lumOff val="28000"/>
                </a:srgbClr>
              </a:gs>
              <a:gs pos="25000">
                <a:srgbClr val="1A8D48"/>
              </a:gs>
              <a:gs pos="52000">
                <a:srgbClr val="FFFF00"/>
              </a:gs>
              <a:gs pos="76000">
                <a:srgbClr val="EE3F17"/>
              </a:gs>
              <a:gs pos="90000">
                <a:srgbClr val="E81766">
                  <a:lumMod val="61000"/>
                  <a:lumOff val="39000"/>
                </a:srgbClr>
              </a:gs>
              <a:gs pos="100000">
                <a:srgbClr val="A603AB">
                  <a:lumMod val="13000"/>
                  <a:lumOff val="87000"/>
                </a:srgbClr>
              </a:gs>
            </a:gsLst>
            <a:lin ang="18900000" scaled="1"/>
            <a:tileRect/>
          </a:gra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ja-JP" altLang="en-US"/>
          </a:p>
        </p:txBody>
      </p:sp>
      <p:sp>
        <p:nvSpPr>
          <p:cNvPr id="3" name="タイトル 3"/>
          <p:cNvSpPr txBox="1">
            <a:spLocks/>
          </p:cNvSpPr>
          <p:nvPr/>
        </p:nvSpPr>
        <p:spPr>
          <a:xfrm>
            <a:off x="223838" y="1052513"/>
            <a:ext cx="5754687" cy="2513012"/>
          </a:xfrm>
          <a:prstGeom prst="rect">
            <a:avLst/>
          </a:prstGeom>
        </p:spPr>
        <p:txBody>
          <a:bodyPr>
            <a:normAutofit fontScale="37500" lnSpcReduction="20000"/>
          </a:bodyPr>
          <a:lst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a:defRPr/>
            </a:pPr>
            <a:endParaRPr lang="ja-JP" altLang="en-US" sz="2900" kern="0" dirty="0" smtClean="0">
              <a:solidFill>
                <a:srgbClr val="00B050"/>
              </a:solidFill>
            </a:endParaRPr>
          </a:p>
          <a:p>
            <a:pPr>
              <a:lnSpc>
                <a:spcPct val="120000"/>
              </a:lnSpc>
              <a:defRPr/>
            </a:pPr>
            <a:r>
              <a:rPr lang="ja-JP" altLang="en-US" sz="2900" kern="0" dirty="0" smtClean="0">
                <a:solidFill>
                  <a:srgbClr val="00B050"/>
                </a:solidFill>
              </a:rPr>
              <a:t>　</a:t>
            </a:r>
            <a:r>
              <a:rPr lang="ja-JP" altLang="en-US" kern="0" dirty="0" smtClean="0">
                <a:solidFill>
                  <a:srgbClr val="00B050"/>
                </a:solidFill>
              </a:rPr>
              <a:t>　</a:t>
            </a:r>
            <a:r>
              <a:rPr lang="ja-JP" altLang="en-US" sz="7500" kern="0" dirty="0" smtClean="0">
                <a:solidFill>
                  <a:srgbClr val="003300"/>
                </a:solidFill>
              </a:rPr>
              <a:t>新しい有権者のための</a:t>
            </a:r>
            <a:endParaRPr lang="en-US" altLang="ja-JP" sz="7500" kern="0" dirty="0" smtClean="0">
              <a:solidFill>
                <a:srgbClr val="003300"/>
              </a:solidFill>
            </a:endParaRPr>
          </a:p>
          <a:p>
            <a:pPr>
              <a:lnSpc>
                <a:spcPct val="120000"/>
              </a:lnSpc>
              <a:defRPr/>
            </a:pPr>
            <a:endParaRPr lang="en-US" altLang="ja-JP" sz="800" kern="0" dirty="0" smtClean="0">
              <a:solidFill>
                <a:srgbClr val="003300"/>
              </a:solidFill>
            </a:endParaRPr>
          </a:p>
          <a:p>
            <a:pPr>
              <a:lnSpc>
                <a:spcPct val="120000"/>
              </a:lnSpc>
              <a:defRPr/>
            </a:pPr>
            <a:endParaRPr lang="en-US" altLang="ja-JP" sz="800" kern="0" dirty="0">
              <a:solidFill>
                <a:srgbClr val="003300"/>
              </a:solidFill>
            </a:endParaRPr>
          </a:p>
          <a:p>
            <a:pPr>
              <a:lnSpc>
                <a:spcPct val="120000"/>
              </a:lnSpc>
              <a:defRPr/>
            </a:pPr>
            <a:endParaRPr lang="en-US" altLang="ja-JP" sz="1800" kern="0" dirty="0" smtClean="0">
              <a:solidFill>
                <a:srgbClr val="003300"/>
              </a:solidFill>
            </a:endParaRPr>
          </a:p>
          <a:p>
            <a:pPr algn="ctr">
              <a:lnSpc>
                <a:spcPct val="120000"/>
              </a:lnSpc>
              <a:defRPr/>
            </a:pPr>
            <a:r>
              <a:rPr lang="ja-JP" altLang="en-US" sz="21300" kern="0" dirty="0" smtClean="0">
                <a:solidFill>
                  <a:srgbClr val="002060"/>
                </a:solidFill>
                <a:latin typeface="メイリオ" pitchFamily="50" charset="-128"/>
                <a:ea typeface="メイリオ" pitchFamily="50" charset="-128"/>
                <a:cs typeface="メイリオ" pitchFamily="50" charset="-128"/>
              </a:rPr>
              <a:t>選</a:t>
            </a:r>
            <a:r>
              <a:rPr lang="ja-JP" altLang="en-US" sz="5300" kern="0" dirty="0" smtClean="0">
                <a:solidFill>
                  <a:srgbClr val="002060"/>
                </a:solidFill>
                <a:latin typeface="メイリオ" pitchFamily="50" charset="-128"/>
                <a:ea typeface="メイリオ" pitchFamily="50" charset="-128"/>
                <a:cs typeface="メイリオ" pitchFamily="50" charset="-128"/>
              </a:rPr>
              <a:t> </a:t>
            </a:r>
            <a:r>
              <a:rPr lang="ja-JP" altLang="en-US" sz="21300" kern="0" dirty="0" smtClean="0">
                <a:solidFill>
                  <a:srgbClr val="002060"/>
                </a:solidFill>
                <a:latin typeface="メイリオ" pitchFamily="50" charset="-128"/>
                <a:ea typeface="メイリオ" pitchFamily="50" charset="-128"/>
                <a:cs typeface="メイリオ" pitchFamily="50" charset="-128"/>
              </a:rPr>
              <a:t>挙</a:t>
            </a:r>
            <a:r>
              <a:rPr lang="ja-JP" altLang="en-US" sz="5300" kern="0" dirty="0" smtClean="0">
                <a:solidFill>
                  <a:srgbClr val="002060"/>
                </a:solidFill>
                <a:latin typeface="メイリオ" pitchFamily="50" charset="-128"/>
                <a:ea typeface="メイリオ" pitchFamily="50" charset="-128"/>
                <a:cs typeface="メイリオ" pitchFamily="50" charset="-128"/>
              </a:rPr>
              <a:t> </a:t>
            </a:r>
            <a:r>
              <a:rPr lang="ja-JP" altLang="en-US" sz="21300" kern="0" dirty="0" smtClean="0">
                <a:solidFill>
                  <a:srgbClr val="002060"/>
                </a:solidFill>
                <a:latin typeface="メイリオ" pitchFamily="50" charset="-128"/>
                <a:ea typeface="メイリオ" pitchFamily="50" charset="-128"/>
                <a:cs typeface="メイリオ" pitchFamily="50" charset="-128"/>
              </a:rPr>
              <a:t>講</a:t>
            </a:r>
            <a:r>
              <a:rPr lang="ja-JP" altLang="en-US" sz="5300" kern="0" dirty="0" smtClean="0">
                <a:solidFill>
                  <a:srgbClr val="002060"/>
                </a:solidFill>
                <a:latin typeface="メイリオ" pitchFamily="50" charset="-128"/>
                <a:ea typeface="メイリオ" pitchFamily="50" charset="-128"/>
                <a:cs typeface="メイリオ" pitchFamily="50" charset="-128"/>
              </a:rPr>
              <a:t> </a:t>
            </a:r>
            <a:r>
              <a:rPr lang="ja-JP" altLang="en-US" sz="21300" kern="0" dirty="0" smtClean="0">
                <a:solidFill>
                  <a:srgbClr val="002060"/>
                </a:solidFill>
                <a:latin typeface="メイリオ" pitchFamily="50" charset="-128"/>
                <a:ea typeface="メイリオ" pitchFamily="50" charset="-128"/>
                <a:cs typeface="メイリオ" pitchFamily="50" charset="-128"/>
              </a:rPr>
              <a:t>座</a:t>
            </a:r>
          </a:p>
          <a:p>
            <a:pPr algn="r">
              <a:lnSpc>
                <a:spcPct val="120000"/>
              </a:lnSpc>
              <a:defRPr/>
            </a:pPr>
            <a:r>
              <a:rPr lang="ja-JP" altLang="en-US" sz="6000" kern="0" dirty="0" smtClean="0">
                <a:solidFill>
                  <a:srgbClr val="009644"/>
                </a:solidFill>
              </a:rPr>
              <a:t>　　</a:t>
            </a:r>
            <a:endParaRPr lang="ja-JP" altLang="en-US" sz="6000" kern="0" dirty="0">
              <a:solidFill>
                <a:srgbClr val="009644"/>
              </a:solidFill>
            </a:endParaRPr>
          </a:p>
        </p:txBody>
      </p:sp>
      <p:sp>
        <p:nvSpPr>
          <p:cNvPr id="4" name="タイトル 3"/>
          <p:cNvSpPr txBox="1">
            <a:spLocks/>
          </p:cNvSpPr>
          <p:nvPr/>
        </p:nvSpPr>
        <p:spPr>
          <a:xfrm>
            <a:off x="941388" y="7761288"/>
            <a:ext cx="4797425" cy="808037"/>
          </a:xfrm>
          <a:prstGeom prst="rect">
            <a:avLst/>
          </a:prstGeom>
        </p:spPr>
        <p:txBody>
          <a:bodyPr>
            <a:normAutofit fontScale="97500"/>
          </a:bodyPr>
          <a:lst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algn="ctr">
              <a:defRPr/>
            </a:pPr>
            <a:r>
              <a:rPr lang="ja-JP" altLang="en-US" sz="2400" kern="0" dirty="0" smtClean="0">
                <a:solidFill>
                  <a:srgbClr val="003300"/>
                </a:solidFill>
                <a:latin typeface="メイリオ" pitchFamily="50" charset="-128"/>
                <a:ea typeface="メイリオ" pitchFamily="50" charset="-128"/>
                <a:cs typeface="メイリオ" pitchFamily="50" charset="-128"/>
              </a:rPr>
              <a:t>宮城県選挙管理委員会</a:t>
            </a:r>
          </a:p>
          <a:p>
            <a:pPr algn="ctr">
              <a:defRPr/>
            </a:pPr>
            <a:r>
              <a:rPr lang="ja-JP" altLang="en-US" sz="2400" kern="0" dirty="0" smtClean="0">
                <a:solidFill>
                  <a:srgbClr val="003300"/>
                </a:solidFill>
                <a:latin typeface="メイリオ" pitchFamily="50" charset="-128"/>
                <a:ea typeface="メイリオ" pitchFamily="50" charset="-128"/>
                <a:cs typeface="メイリオ" pitchFamily="50" charset="-128"/>
              </a:rPr>
              <a:t>宮城県明るい選挙推進協議会</a:t>
            </a:r>
            <a:endParaRPr lang="ja-JP" altLang="en-US" sz="2400" kern="0" dirty="0">
              <a:solidFill>
                <a:srgbClr val="003300"/>
              </a:solidFill>
              <a:latin typeface="メイリオ" pitchFamily="50" charset="-128"/>
              <a:ea typeface="メイリオ" pitchFamily="50" charset="-128"/>
              <a:cs typeface="メイリオ" pitchFamily="50" charset="-128"/>
            </a:endParaRPr>
          </a:p>
        </p:txBody>
      </p:sp>
      <p:sp>
        <p:nvSpPr>
          <p:cNvPr id="3079" name="正方形/長方形 1"/>
          <p:cNvSpPr>
            <a:spLocks noChangeArrowheads="1"/>
          </p:cNvSpPr>
          <p:nvPr/>
        </p:nvSpPr>
        <p:spPr bwMode="auto">
          <a:xfrm>
            <a:off x="492125" y="593725"/>
            <a:ext cx="2632075" cy="461963"/>
          </a:xfrm>
          <a:prstGeom prst="rect">
            <a:avLst/>
          </a:prstGeom>
          <a:noFill/>
          <a:ln w="3175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r>
              <a:rPr lang="ja-JP" altLang="en-US" b="1" dirty="0" smtClean="0">
                <a:solidFill>
                  <a:srgbClr val="002060"/>
                </a:solidFill>
                <a:latin typeface="メイリオ" panose="020B0604030504040204" pitchFamily="50" charset="-128"/>
                <a:ea typeface="メイリオ" panose="020B0604030504040204" pitchFamily="50" charset="-128"/>
              </a:rPr>
              <a:t>令和５年度</a:t>
            </a:r>
            <a:endParaRPr lang="ja-JP" altLang="en-US" b="1" dirty="0">
              <a:solidFill>
                <a:srgbClr val="002060"/>
              </a:solidFill>
              <a:latin typeface="メイリオ" panose="020B0604030504040204" pitchFamily="50" charset="-128"/>
              <a:ea typeface="メイリオ" panose="020B0604030504040204" pitchFamily="50" charset="-128"/>
            </a:endParaRPr>
          </a:p>
        </p:txBody>
      </p:sp>
      <p:sp>
        <p:nvSpPr>
          <p:cNvPr id="3080" name="正方形/長方形 23"/>
          <p:cNvSpPr>
            <a:spLocks noChangeArrowheads="1"/>
          </p:cNvSpPr>
          <p:nvPr/>
        </p:nvSpPr>
        <p:spPr bwMode="auto">
          <a:xfrm>
            <a:off x="6026150" y="0"/>
            <a:ext cx="831850" cy="9144000"/>
          </a:xfrm>
          <a:prstGeom prst="rect">
            <a:avLst/>
          </a:prstGeom>
          <a:solidFill>
            <a:schemeClr val="accent2">
              <a:lumMod val="60000"/>
              <a:lumOff val="4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grpSp>
        <p:nvGrpSpPr>
          <p:cNvPr id="2049" name="グループ化 2048"/>
          <p:cNvGrpSpPr/>
          <p:nvPr/>
        </p:nvGrpSpPr>
        <p:grpSpPr>
          <a:xfrm>
            <a:off x="4294513" y="8584228"/>
            <a:ext cx="1628123" cy="259735"/>
            <a:chOff x="4469819" y="7454390"/>
            <a:chExt cx="1905256" cy="400556"/>
          </a:xfrm>
          <a:noFill/>
        </p:grpSpPr>
        <p:pic>
          <p:nvPicPr>
            <p:cNvPr id="18"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69819" y="7455182"/>
              <a:ext cx="313577" cy="399764"/>
            </a:xfrm>
            <a:prstGeom prst="rect">
              <a:avLst/>
            </a:prstGeom>
            <a:grpFill/>
            <a:extLst/>
          </p:spPr>
        </p:pic>
        <p:pic>
          <p:nvPicPr>
            <p:cNvPr id="19"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799903" y="7454390"/>
              <a:ext cx="313577" cy="399765"/>
            </a:xfrm>
            <a:prstGeom prst="rect">
              <a:avLst/>
            </a:prstGeom>
            <a:grpFill/>
            <a:extLst/>
          </p:spPr>
        </p:pic>
        <p:pic>
          <p:nvPicPr>
            <p:cNvPr id="20"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13480" y="7454391"/>
              <a:ext cx="313577" cy="399765"/>
            </a:xfrm>
            <a:prstGeom prst="rect">
              <a:avLst/>
            </a:prstGeom>
            <a:grpFill/>
            <a:extLst/>
          </p:spPr>
        </p:pic>
        <p:pic>
          <p:nvPicPr>
            <p:cNvPr id="21"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27057" y="7454391"/>
              <a:ext cx="313577" cy="399765"/>
            </a:xfrm>
            <a:prstGeom prst="rect">
              <a:avLst/>
            </a:prstGeom>
            <a:grpFill/>
            <a:extLst/>
          </p:spPr>
        </p:pic>
        <p:pic>
          <p:nvPicPr>
            <p:cNvPr id="22"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741197" y="7454391"/>
              <a:ext cx="313577" cy="399765"/>
            </a:xfrm>
            <a:prstGeom prst="rect">
              <a:avLst/>
            </a:prstGeom>
            <a:grpFill/>
            <a:extLst/>
          </p:spPr>
        </p:pic>
        <p:pic>
          <p:nvPicPr>
            <p:cNvPr id="34"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61498" y="7454391"/>
              <a:ext cx="313577" cy="399765"/>
            </a:xfrm>
            <a:prstGeom prst="rect">
              <a:avLst/>
            </a:prstGeom>
            <a:grpFill/>
            <a:extLst/>
          </p:spPr>
        </p:pic>
      </p:grpSp>
      <p:pic>
        <p:nvPicPr>
          <p:cNvPr id="3082" name="Picture 12" descr="C:\Users\2000362fa\Desktop\めいすいくん.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9325" y="6805613"/>
            <a:ext cx="2333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2" descr="C:\Users\2000362fa\Desktop\めいすいくん.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425" y="6805613"/>
            <a:ext cx="2333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descr="C:\Users\2000362fa\Desktop\めいすいくん.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525" y="6584950"/>
            <a:ext cx="23336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2" descr="C:\Users\2000362fa\Desktop\めいすいくん.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0" y="6384925"/>
            <a:ext cx="2317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2" descr="C:\Users\2000362fa\Desktop\めいすいくん.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775" y="6696075"/>
            <a:ext cx="2333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2" descr="C:\Users\2000362fa\Desktop\めいすいくん.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25" y="6605588"/>
            <a:ext cx="2333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2" descr="C:\Users\2000362fa\Desktop\めいすいくん.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25" y="6275388"/>
            <a:ext cx="2333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2" descr="C:\Users\2000362fa\Desktop\めいすいくん.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288" y="6384925"/>
            <a:ext cx="2333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2" descr="C:\Users\2000362fa\Desktop\めいすいくん.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9688" y="6275388"/>
            <a:ext cx="2317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2" descr="C:\Users\2000362fa\Desktop\めいすいくん.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4813" y="6073775"/>
            <a:ext cx="2317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12" descr="C:\Users\2000362fa\Desktop\めいすいくん.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5964238"/>
            <a:ext cx="2317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2" descr="C:\Users\2000362fa\Desktop\めいすいくん.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4850" y="5848350"/>
            <a:ext cx="2317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2" descr="C:\Users\2000362fa\Desktop\めいすいくん.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7950" y="6294438"/>
            <a:ext cx="2317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12" descr="C:\Users\2000362fa\Desktop\めいすいくん.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850" y="6165850"/>
            <a:ext cx="2333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12" descr="C:\Users\2000362fa\Desktop\めいすいくん.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0725" y="6067425"/>
            <a:ext cx="2317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12" descr="C:\Users\2000362fa\Desktop\めいすいくん.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9625" y="6056313"/>
            <a:ext cx="2317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12" descr="C:\Users\2000362fa\Desktop\めいすいくん.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575" y="6934200"/>
            <a:ext cx="2333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12" descr="C:\Users\2000362fa\Desktop\めいすいくん.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25" y="6286500"/>
            <a:ext cx="23336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円/楕円 102"/>
          <p:cNvSpPr>
            <a:spLocks noChangeArrowheads="1"/>
          </p:cNvSpPr>
          <p:nvPr/>
        </p:nvSpPr>
        <p:spPr bwMode="auto">
          <a:xfrm>
            <a:off x="1236663" y="3565525"/>
            <a:ext cx="3727450" cy="34925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5" name="フリーフォーム 4"/>
          <p:cNvSpPr/>
          <p:nvPr/>
        </p:nvSpPr>
        <p:spPr bwMode="auto">
          <a:xfrm>
            <a:off x="446717" y="5178777"/>
            <a:ext cx="5132062" cy="2235380"/>
          </a:xfrm>
          <a:custGeom>
            <a:avLst/>
            <a:gdLst>
              <a:gd name="connsiteX0" fmla="*/ 3725839 w 3725839"/>
              <a:gd name="connsiteY0" fmla="*/ 423080 h 4067032"/>
              <a:gd name="connsiteX1" fmla="*/ 3725839 w 3725839"/>
              <a:gd name="connsiteY1" fmla="*/ 286603 h 4067032"/>
              <a:gd name="connsiteX2" fmla="*/ 3657600 w 3725839"/>
              <a:gd name="connsiteY2" fmla="*/ 218364 h 4067032"/>
              <a:gd name="connsiteX3" fmla="*/ 3643952 w 3725839"/>
              <a:gd name="connsiteY3" fmla="*/ 136477 h 4067032"/>
              <a:gd name="connsiteX4" fmla="*/ 3493827 w 3725839"/>
              <a:gd name="connsiteY4" fmla="*/ 40943 h 4067032"/>
              <a:gd name="connsiteX5" fmla="*/ 3220871 w 3725839"/>
              <a:gd name="connsiteY5" fmla="*/ 0 h 4067032"/>
              <a:gd name="connsiteX6" fmla="*/ 3275462 w 3725839"/>
              <a:gd name="connsiteY6" fmla="*/ 191068 h 4067032"/>
              <a:gd name="connsiteX7" fmla="*/ 3193576 w 3725839"/>
              <a:gd name="connsiteY7" fmla="*/ 286603 h 4067032"/>
              <a:gd name="connsiteX8" fmla="*/ 3207224 w 3725839"/>
              <a:gd name="connsiteY8" fmla="*/ 354841 h 4067032"/>
              <a:gd name="connsiteX9" fmla="*/ 3125337 w 3725839"/>
              <a:gd name="connsiteY9" fmla="*/ 491319 h 4067032"/>
              <a:gd name="connsiteX10" fmla="*/ 3125337 w 3725839"/>
              <a:gd name="connsiteY10" fmla="*/ 586853 h 4067032"/>
              <a:gd name="connsiteX11" fmla="*/ 3057098 w 3725839"/>
              <a:gd name="connsiteY11" fmla="*/ 764274 h 4067032"/>
              <a:gd name="connsiteX12" fmla="*/ 2866030 w 3725839"/>
              <a:gd name="connsiteY12" fmla="*/ 586853 h 4067032"/>
              <a:gd name="connsiteX13" fmla="*/ 2797791 w 3725839"/>
              <a:gd name="connsiteY13" fmla="*/ 614149 h 4067032"/>
              <a:gd name="connsiteX14" fmla="*/ 2797791 w 3725839"/>
              <a:gd name="connsiteY14" fmla="*/ 614149 h 4067032"/>
              <a:gd name="connsiteX15" fmla="*/ 2729552 w 3725839"/>
              <a:gd name="connsiteY15" fmla="*/ 682388 h 4067032"/>
              <a:gd name="connsiteX16" fmla="*/ 2647665 w 3725839"/>
              <a:gd name="connsiteY16" fmla="*/ 668740 h 4067032"/>
              <a:gd name="connsiteX17" fmla="*/ 2579427 w 3725839"/>
              <a:gd name="connsiteY17" fmla="*/ 818865 h 4067032"/>
              <a:gd name="connsiteX18" fmla="*/ 2470245 w 3725839"/>
              <a:gd name="connsiteY18" fmla="*/ 723331 h 4067032"/>
              <a:gd name="connsiteX19" fmla="*/ 2320119 w 3725839"/>
              <a:gd name="connsiteY19" fmla="*/ 696035 h 4067032"/>
              <a:gd name="connsiteX20" fmla="*/ 2265528 w 3725839"/>
              <a:gd name="connsiteY20" fmla="*/ 600501 h 4067032"/>
              <a:gd name="connsiteX21" fmla="*/ 2197289 w 3725839"/>
              <a:gd name="connsiteY21" fmla="*/ 518615 h 4067032"/>
              <a:gd name="connsiteX22" fmla="*/ 2320119 w 3725839"/>
              <a:gd name="connsiteY22" fmla="*/ 423080 h 4067032"/>
              <a:gd name="connsiteX23" fmla="*/ 2197289 w 3725839"/>
              <a:gd name="connsiteY23" fmla="*/ 382137 h 4067032"/>
              <a:gd name="connsiteX24" fmla="*/ 2060812 w 3725839"/>
              <a:gd name="connsiteY24" fmla="*/ 368489 h 4067032"/>
              <a:gd name="connsiteX25" fmla="*/ 1924334 w 3725839"/>
              <a:gd name="connsiteY25" fmla="*/ 423080 h 4067032"/>
              <a:gd name="connsiteX26" fmla="*/ 1760561 w 3725839"/>
              <a:gd name="connsiteY26" fmla="*/ 286603 h 4067032"/>
              <a:gd name="connsiteX27" fmla="*/ 1528549 w 3725839"/>
              <a:gd name="connsiteY27" fmla="*/ 163773 h 4067032"/>
              <a:gd name="connsiteX28" fmla="*/ 1405719 w 3725839"/>
              <a:gd name="connsiteY28" fmla="*/ 109182 h 4067032"/>
              <a:gd name="connsiteX29" fmla="*/ 1173707 w 3725839"/>
              <a:gd name="connsiteY29" fmla="*/ 259307 h 4067032"/>
              <a:gd name="connsiteX30" fmla="*/ 1050877 w 3725839"/>
              <a:gd name="connsiteY30" fmla="*/ 327546 h 4067032"/>
              <a:gd name="connsiteX31" fmla="*/ 982639 w 3725839"/>
              <a:gd name="connsiteY31" fmla="*/ 354841 h 4067032"/>
              <a:gd name="connsiteX32" fmla="*/ 723331 w 3725839"/>
              <a:gd name="connsiteY32" fmla="*/ 368489 h 4067032"/>
              <a:gd name="connsiteX33" fmla="*/ 873456 w 3725839"/>
              <a:gd name="connsiteY33" fmla="*/ 723331 h 4067032"/>
              <a:gd name="connsiteX34" fmla="*/ 941695 w 3725839"/>
              <a:gd name="connsiteY34" fmla="*/ 805218 h 4067032"/>
              <a:gd name="connsiteX35" fmla="*/ 887104 w 3725839"/>
              <a:gd name="connsiteY35" fmla="*/ 928047 h 4067032"/>
              <a:gd name="connsiteX36" fmla="*/ 928048 w 3725839"/>
              <a:gd name="connsiteY36" fmla="*/ 1050877 h 4067032"/>
              <a:gd name="connsiteX37" fmla="*/ 846161 w 3725839"/>
              <a:gd name="connsiteY37" fmla="*/ 1187355 h 4067032"/>
              <a:gd name="connsiteX38" fmla="*/ 709683 w 3725839"/>
              <a:gd name="connsiteY38" fmla="*/ 1160059 h 4067032"/>
              <a:gd name="connsiteX39" fmla="*/ 777922 w 3725839"/>
              <a:gd name="connsiteY39" fmla="*/ 1419367 h 4067032"/>
              <a:gd name="connsiteX40" fmla="*/ 736979 w 3725839"/>
              <a:gd name="connsiteY40" fmla="*/ 1542197 h 4067032"/>
              <a:gd name="connsiteX41" fmla="*/ 900752 w 3725839"/>
              <a:gd name="connsiteY41" fmla="*/ 1774209 h 4067032"/>
              <a:gd name="connsiteX42" fmla="*/ 805218 w 3725839"/>
              <a:gd name="connsiteY42" fmla="*/ 2019868 h 4067032"/>
              <a:gd name="connsiteX43" fmla="*/ 668740 w 3725839"/>
              <a:gd name="connsiteY43" fmla="*/ 2210937 h 4067032"/>
              <a:gd name="connsiteX44" fmla="*/ 573206 w 3725839"/>
              <a:gd name="connsiteY44" fmla="*/ 2361062 h 4067032"/>
              <a:gd name="connsiteX45" fmla="*/ 545910 w 3725839"/>
              <a:gd name="connsiteY45" fmla="*/ 2483892 h 4067032"/>
              <a:gd name="connsiteX46" fmla="*/ 450376 w 3725839"/>
              <a:gd name="connsiteY46" fmla="*/ 2620370 h 4067032"/>
              <a:gd name="connsiteX47" fmla="*/ 545910 w 3725839"/>
              <a:gd name="connsiteY47" fmla="*/ 2756847 h 4067032"/>
              <a:gd name="connsiteX48" fmla="*/ 491319 w 3725839"/>
              <a:gd name="connsiteY48" fmla="*/ 2879677 h 4067032"/>
              <a:gd name="connsiteX49" fmla="*/ 395785 w 3725839"/>
              <a:gd name="connsiteY49" fmla="*/ 2975212 h 4067032"/>
              <a:gd name="connsiteX50" fmla="*/ 395785 w 3725839"/>
              <a:gd name="connsiteY50" fmla="*/ 3111689 h 4067032"/>
              <a:gd name="connsiteX51" fmla="*/ 177421 w 3725839"/>
              <a:gd name="connsiteY51" fmla="*/ 3152632 h 4067032"/>
              <a:gd name="connsiteX52" fmla="*/ 27295 w 3725839"/>
              <a:gd name="connsiteY52" fmla="*/ 3138985 h 4067032"/>
              <a:gd name="connsiteX53" fmla="*/ 0 w 3725839"/>
              <a:gd name="connsiteY53" fmla="*/ 3398292 h 4067032"/>
              <a:gd name="connsiteX54" fmla="*/ 191068 w 3725839"/>
              <a:gd name="connsiteY54" fmla="*/ 3534770 h 4067032"/>
              <a:gd name="connsiteX55" fmla="*/ 286603 w 3725839"/>
              <a:gd name="connsiteY55" fmla="*/ 3534770 h 4067032"/>
              <a:gd name="connsiteX56" fmla="*/ 382137 w 3725839"/>
              <a:gd name="connsiteY56" fmla="*/ 3425588 h 4067032"/>
              <a:gd name="connsiteX57" fmla="*/ 477671 w 3725839"/>
              <a:gd name="connsiteY57" fmla="*/ 3507474 h 4067032"/>
              <a:gd name="connsiteX58" fmla="*/ 532262 w 3725839"/>
              <a:gd name="connsiteY58" fmla="*/ 3521122 h 4067032"/>
              <a:gd name="connsiteX59" fmla="*/ 586854 w 3725839"/>
              <a:gd name="connsiteY59" fmla="*/ 3562065 h 4067032"/>
              <a:gd name="connsiteX60" fmla="*/ 586854 w 3725839"/>
              <a:gd name="connsiteY60" fmla="*/ 3643952 h 4067032"/>
              <a:gd name="connsiteX61" fmla="*/ 846161 w 3725839"/>
              <a:gd name="connsiteY61" fmla="*/ 3712191 h 4067032"/>
              <a:gd name="connsiteX62" fmla="*/ 846161 w 3725839"/>
              <a:gd name="connsiteY62" fmla="*/ 3712191 h 4067032"/>
              <a:gd name="connsiteX63" fmla="*/ 996286 w 3725839"/>
              <a:gd name="connsiteY63" fmla="*/ 3684895 h 4067032"/>
              <a:gd name="connsiteX64" fmla="*/ 1037230 w 3725839"/>
              <a:gd name="connsiteY64" fmla="*/ 3616656 h 4067032"/>
              <a:gd name="connsiteX65" fmla="*/ 1146412 w 3725839"/>
              <a:gd name="connsiteY65" fmla="*/ 3780429 h 4067032"/>
              <a:gd name="connsiteX66" fmla="*/ 1201003 w 3725839"/>
              <a:gd name="connsiteY66" fmla="*/ 3957850 h 4067032"/>
              <a:gd name="connsiteX67" fmla="*/ 1337480 w 3725839"/>
              <a:gd name="connsiteY67" fmla="*/ 4067032 h 4067032"/>
              <a:gd name="connsiteX68" fmla="*/ 1473958 w 3725839"/>
              <a:gd name="connsiteY68" fmla="*/ 4067032 h 4067032"/>
              <a:gd name="connsiteX69" fmla="*/ 1692322 w 3725839"/>
              <a:gd name="connsiteY69" fmla="*/ 3957850 h 4067032"/>
              <a:gd name="connsiteX70" fmla="*/ 1583140 w 3725839"/>
              <a:gd name="connsiteY70" fmla="*/ 3725838 h 4067032"/>
              <a:gd name="connsiteX71" fmla="*/ 1760561 w 3725839"/>
              <a:gd name="connsiteY71" fmla="*/ 3657600 h 4067032"/>
              <a:gd name="connsiteX72" fmla="*/ 1774209 w 3725839"/>
              <a:gd name="connsiteY72" fmla="*/ 3179928 h 4067032"/>
              <a:gd name="connsiteX73" fmla="*/ 1774209 w 3725839"/>
              <a:gd name="connsiteY73" fmla="*/ 3002507 h 4067032"/>
              <a:gd name="connsiteX74" fmla="*/ 1897039 w 3725839"/>
              <a:gd name="connsiteY74" fmla="*/ 2715904 h 4067032"/>
              <a:gd name="connsiteX75" fmla="*/ 1992573 w 3725839"/>
              <a:gd name="connsiteY75" fmla="*/ 2497540 h 4067032"/>
              <a:gd name="connsiteX76" fmla="*/ 2088107 w 3725839"/>
              <a:gd name="connsiteY76" fmla="*/ 2333767 h 4067032"/>
              <a:gd name="connsiteX77" fmla="*/ 2169994 w 3725839"/>
              <a:gd name="connsiteY77" fmla="*/ 2320119 h 4067032"/>
              <a:gd name="connsiteX78" fmla="*/ 2183642 w 3725839"/>
              <a:gd name="connsiteY78" fmla="*/ 2210937 h 4067032"/>
              <a:gd name="connsiteX79" fmla="*/ 2292824 w 3725839"/>
              <a:gd name="connsiteY79" fmla="*/ 2115403 h 4067032"/>
              <a:gd name="connsiteX80" fmla="*/ 2361062 w 3725839"/>
              <a:gd name="connsiteY80" fmla="*/ 2279176 h 4067032"/>
              <a:gd name="connsiteX81" fmla="*/ 2429301 w 3725839"/>
              <a:gd name="connsiteY81" fmla="*/ 2279176 h 4067032"/>
              <a:gd name="connsiteX82" fmla="*/ 2442949 w 3725839"/>
              <a:gd name="connsiteY82" fmla="*/ 2156346 h 4067032"/>
              <a:gd name="connsiteX83" fmla="*/ 2456597 w 3725839"/>
              <a:gd name="connsiteY83" fmla="*/ 2074459 h 4067032"/>
              <a:gd name="connsiteX84" fmla="*/ 2620370 w 3725839"/>
              <a:gd name="connsiteY84" fmla="*/ 1924334 h 4067032"/>
              <a:gd name="connsiteX85" fmla="*/ 2825086 w 3725839"/>
              <a:gd name="connsiteY85" fmla="*/ 1965277 h 4067032"/>
              <a:gd name="connsiteX86" fmla="*/ 3016155 w 3725839"/>
              <a:gd name="connsiteY86" fmla="*/ 1910686 h 4067032"/>
              <a:gd name="connsiteX87" fmla="*/ 3084394 w 3725839"/>
              <a:gd name="connsiteY87" fmla="*/ 2047164 h 4067032"/>
              <a:gd name="connsiteX88" fmla="*/ 3234519 w 3725839"/>
              <a:gd name="connsiteY88" fmla="*/ 2224585 h 4067032"/>
              <a:gd name="connsiteX89" fmla="*/ 3384645 w 3725839"/>
              <a:gd name="connsiteY89" fmla="*/ 2361062 h 4067032"/>
              <a:gd name="connsiteX90" fmla="*/ 3411940 w 3725839"/>
              <a:gd name="connsiteY90" fmla="*/ 2402006 h 4067032"/>
              <a:gd name="connsiteX91" fmla="*/ 3425588 w 3725839"/>
              <a:gd name="connsiteY91" fmla="*/ 2183641 h 4067032"/>
              <a:gd name="connsiteX92" fmla="*/ 3411940 w 3725839"/>
              <a:gd name="connsiteY92" fmla="*/ 2074459 h 4067032"/>
              <a:gd name="connsiteX93" fmla="*/ 3302758 w 3725839"/>
              <a:gd name="connsiteY93" fmla="*/ 1965277 h 4067032"/>
              <a:gd name="connsiteX94" fmla="*/ 3220871 w 3725839"/>
              <a:gd name="connsiteY94" fmla="*/ 1897038 h 4067032"/>
              <a:gd name="connsiteX95" fmla="*/ 3220871 w 3725839"/>
              <a:gd name="connsiteY95" fmla="*/ 1801504 h 4067032"/>
              <a:gd name="connsiteX96" fmla="*/ 3302758 w 3725839"/>
              <a:gd name="connsiteY96" fmla="*/ 1733265 h 4067032"/>
              <a:gd name="connsiteX97" fmla="*/ 3330054 w 3725839"/>
              <a:gd name="connsiteY97" fmla="*/ 1596788 h 4067032"/>
              <a:gd name="connsiteX98" fmla="*/ 3439236 w 3725839"/>
              <a:gd name="connsiteY98" fmla="*/ 1624083 h 4067032"/>
              <a:gd name="connsiteX99" fmla="*/ 3439236 w 3725839"/>
              <a:gd name="connsiteY99" fmla="*/ 1514901 h 4067032"/>
              <a:gd name="connsiteX100" fmla="*/ 3330054 w 3725839"/>
              <a:gd name="connsiteY100" fmla="*/ 1501253 h 4067032"/>
              <a:gd name="connsiteX101" fmla="*/ 3289110 w 3725839"/>
              <a:gd name="connsiteY101" fmla="*/ 1405719 h 4067032"/>
              <a:gd name="connsiteX102" fmla="*/ 3234519 w 3725839"/>
              <a:gd name="connsiteY102" fmla="*/ 1405719 h 4067032"/>
              <a:gd name="connsiteX103" fmla="*/ 3370997 w 3725839"/>
              <a:gd name="connsiteY103" fmla="*/ 1214650 h 4067032"/>
              <a:gd name="connsiteX104" fmla="*/ 3370997 w 3725839"/>
              <a:gd name="connsiteY104" fmla="*/ 1132764 h 4067032"/>
              <a:gd name="connsiteX105" fmla="*/ 3193576 w 3725839"/>
              <a:gd name="connsiteY105" fmla="*/ 1132764 h 4067032"/>
              <a:gd name="connsiteX106" fmla="*/ 3166280 w 3725839"/>
              <a:gd name="connsiteY106" fmla="*/ 1050877 h 4067032"/>
              <a:gd name="connsiteX107" fmla="*/ 3316406 w 3725839"/>
              <a:gd name="connsiteY107" fmla="*/ 1023582 h 4067032"/>
              <a:gd name="connsiteX108" fmla="*/ 3398292 w 3725839"/>
              <a:gd name="connsiteY108" fmla="*/ 955343 h 4067032"/>
              <a:gd name="connsiteX109" fmla="*/ 3521122 w 3725839"/>
              <a:gd name="connsiteY109" fmla="*/ 968991 h 4067032"/>
              <a:gd name="connsiteX110" fmla="*/ 3452883 w 3725839"/>
              <a:gd name="connsiteY110" fmla="*/ 873456 h 4067032"/>
              <a:gd name="connsiteX111" fmla="*/ 3357349 w 3725839"/>
              <a:gd name="connsiteY111" fmla="*/ 764274 h 4067032"/>
              <a:gd name="connsiteX112" fmla="*/ 3521122 w 3725839"/>
              <a:gd name="connsiteY112" fmla="*/ 573206 h 4067032"/>
              <a:gd name="connsiteX113" fmla="*/ 3521122 w 3725839"/>
              <a:gd name="connsiteY113" fmla="*/ 354841 h 4067032"/>
              <a:gd name="connsiteX114" fmla="*/ 3725839 w 3725839"/>
              <a:gd name="connsiteY114" fmla="*/ 423080 h 406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725839" h="4067032">
                <a:moveTo>
                  <a:pt x="3725839" y="423080"/>
                </a:moveTo>
                <a:lnTo>
                  <a:pt x="3725839" y="286603"/>
                </a:lnTo>
                <a:lnTo>
                  <a:pt x="3657600" y="218364"/>
                </a:lnTo>
                <a:lnTo>
                  <a:pt x="3643952" y="136477"/>
                </a:lnTo>
                <a:lnTo>
                  <a:pt x="3493827" y="40943"/>
                </a:lnTo>
                <a:lnTo>
                  <a:pt x="3220871" y="0"/>
                </a:lnTo>
                <a:lnTo>
                  <a:pt x="3275462" y="191068"/>
                </a:lnTo>
                <a:lnTo>
                  <a:pt x="3193576" y="286603"/>
                </a:lnTo>
                <a:lnTo>
                  <a:pt x="3207224" y="354841"/>
                </a:lnTo>
                <a:lnTo>
                  <a:pt x="3125337" y="491319"/>
                </a:lnTo>
                <a:lnTo>
                  <a:pt x="3125337" y="586853"/>
                </a:lnTo>
                <a:lnTo>
                  <a:pt x="3057098" y="764274"/>
                </a:lnTo>
                <a:lnTo>
                  <a:pt x="2866030" y="586853"/>
                </a:lnTo>
                <a:lnTo>
                  <a:pt x="2797791" y="614149"/>
                </a:lnTo>
                <a:lnTo>
                  <a:pt x="2797791" y="614149"/>
                </a:lnTo>
                <a:lnTo>
                  <a:pt x="2729552" y="682388"/>
                </a:lnTo>
                <a:lnTo>
                  <a:pt x="2647665" y="668740"/>
                </a:lnTo>
                <a:lnTo>
                  <a:pt x="2579427" y="818865"/>
                </a:lnTo>
                <a:lnTo>
                  <a:pt x="2470245" y="723331"/>
                </a:lnTo>
                <a:lnTo>
                  <a:pt x="2320119" y="696035"/>
                </a:lnTo>
                <a:lnTo>
                  <a:pt x="2265528" y="600501"/>
                </a:lnTo>
                <a:lnTo>
                  <a:pt x="2197289" y="518615"/>
                </a:lnTo>
                <a:lnTo>
                  <a:pt x="2320119" y="423080"/>
                </a:lnTo>
                <a:lnTo>
                  <a:pt x="2197289" y="382137"/>
                </a:lnTo>
                <a:lnTo>
                  <a:pt x="2060812" y="368489"/>
                </a:lnTo>
                <a:lnTo>
                  <a:pt x="1924334" y="423080"/>
                </a:lnTo>
                <a:lnTo>
                  <a:pt x="1760561" y="286603"/>
                </a:lnTo>
                <a:lnTo>
                  <a:pt x="1528549" y="163773"/>
                </a:lnTo>
                <a:lnTo>
                  <a:pt x="1405719" y="109182"/>
                </a:lnTo>
                <a:lnTo>
                  <a:pt x="1173707" y="259307"/>
                </a:lnTo>
                <a:lnTo>
                  <a:pt x="1050877" y="327546"/>
                </a:lnTo>
                <a:lnTo>
                  <a:pt x="982639" y="354841"/>
                </a:lnTo>
                <a:lnTo>
                  <a:pt x="723331" y="368489"/>
                </a:lnTo>
                <a:lnTo>
                  <a:pt x="873456" y="723331"/>
                </a:lnTo>
                <a:lnTo>
                  <a:pt x="941695" y="805218"/>
                </a:lnTo>
                <a:lnTo>
                  <a:pt x="887104" y="928047"/>
                </a:lnTo>
                <a:lnTo>
                  <a:pt x="928048" y="1050877"/>
                </a:lnTo>
                <a:lnTo>
                  <a:pt x="846161" y="1187355"/>
                </a:lnTo>
                <a:lnTo>
                  <a:pt x="709683" y="1160059"/>
                </a:lnTo>
                <a:lnTo>
                  <a:pt x="777922" y="1419367"/>
                </a:lnTo>
                <a:lnTo>
                  <a:pt x="736979" y="1542197"/>
                </a:lnTo>
                <a:lnTo>
                  <a:pt x="900752" y="1774209"/>
                </a:lnTo>
                <a:lnTo>
                  <a:pt x="805218" y="2019868"/>
                </a:lnTo>
                <a:lnTo>
                  <a:pt x="668740" y="2210937"/>
                </a:lnTo>
                <a:lnTo>
                  <a:pt x="573206" y="2361062"/>
                </a:lnTo>
                <a:lnTo>
                  <a:pt x="545910" y="2483892"/>
                </a:lnTo>
                <a:lnTo>
                  <a:pt x="450376" y="2620370"/>
                </a:lnTo>
                <a:lnTo>
                  <a:pt x="545910" y="2756847"/>
                </a:lnTo>
                <a:lnTo>
                  <a:pt x="491319" y="2879677"/>
                </a:lnTo>
                <a:lnTo>
                  <a:pt x="395785" y="2975212"/>
                </a:lnTo>
                <a:lnTo>
                  <a:pt x="395785" y="3111689"/>
                </a:lnTo>
                <a:lnTo>
                  <a:pt x="177421" y="3152632"/>
                </a:lnTo>
                <a:lnTo>
                  <a:pt x="27295" y="3138985"/>
                </a:lnTo>
                <a:lnTo>
                  <a:pt x="0" y="3398292"/>
                </a:lnTo>
                <a:lnTo>
                  <a:pt x="191068" y="3534770"/>
                </a:lnTo>
                <a:lnTo>
                  <a:pt x="286603" y="3534770"/>
                </a:lnTo>
                <a:lnTo>
                  <a:pt x="382137" y="3425588"/>
                </a:lnTo>
                <a:lnTo>
                  <a:pt x="477671" y="3507474"/>
                </a:lnTo>
                <a:lnTo>
                  <a:pt x="532262" y="3521122"/>
                </a:lnTo>
                <a:lnTo>
                  <a:pt x="586854" y="3562065"/>
                </a:lnTo>
                <a:lnTo>
                  <a:pt x="586854" y="3643952"/>
                </a:lnTo>
                <a:lnTo>
                  <a:pt x="846161" y="3712191"/>
                </a:lnTo>
                <a:lnTo>
                  <a:pt x="846161" y="3712191"/>
                </a:lnTo>
                <a:lnTo>
                  <a:pt x="996286" y="3684895"/>
                </a:lnTo>
                <a:lnTo>
                  <a:pt x="1037230" y="3616656"/>
                </a:lnTo>
                <a:lnTo>
                  <a:pt x="1146412" y="3780429"/>
                </a:lnTo>
                <a:lnTo>
                  <a:pt x="1201003" y="3957850"/>
                </a:lnTo>
                <a:lnTo>
                  <a:pt x="1337480" y="4067032"/>
                </a:lnTo>
                <a:lnTo>
                  <a:pt x="1473958" y="4067032"/>
                </a:lnTo>
                <a:lnTo>
                  <a:pt x="1692322" y="3957850"/>
                </a:lnTo>
                <a:lnTo>
                  <a:pt x="1583140" y="3725838"/>
                </a:lnTo>
                <a:lnTo>
                  <a:pt x="1760561" y="3657600"/>
                </a:lnTo>
                <a:lnTo>
                  <a:pt x="1774209" y="3179928"/>
                </a:lnTo>
                <a:lnTo>
                  <a:pt x="1774209" y="3002507"/>
                </a:lnTo>
                <a:lnTo>
                  <a:pt x="1897039" y="2715904"/>
                </a:lnTo>
                <a:lnTo>
                  <a:pt x="1992573" y="2497540"/>
                </a:lnTo>
                <a:lnTo>
                  <a:pt x="2088107" y="2333767"/>
                </a:lnTo>
                <a:lnTo>
                  <a:pt x="2169994" y="2320119"/>
                </a:lnTo>
                <a:lnTo>
                  <a:pt x="2183642" y="2210937"/>
                </a:lnTo>
                <a:lnTo>
                  <a:pt x="2292824" y="2115403"/>
                </a:lnTo>
                <a:lnTo>
                  <a:pt x="2361062" y="2279176"/>
                </a:lnTo>
                <a:lnTo>
                  <a:pt x="2429301" y="2279176"/>
                </a:lnTo>
                <a:lnTo>
                  <a:pt x="2442949" y="2156346"/>
                </a:lnTo>
                <a:lnTo>
                  <a:pt x="2456597" y="2074459"/>
                </a:lnTo>
                <a:lnTo>
                  <a:pt x="2620370" y="1924334"/>
                </a:lnTo>
                <a:lnTo>
                  <a:pt x="2825086" y="1965277"/>
                </a:lnTo>
                <a:lnTo>
                  <a:pt x="3016155" y="1910686"/>
                </a:lnTo>
                <a:lnTo>
                  <a:pt x="3084394" y="2047164"/>
                </a:lnTo>
                <a:lnTo>
                  <a:pt x="3234519" y="2224585"/>
                </a:lnTo>
                <a:lnTo>
                  <a:pt x="3384645" y="2361062"/>
                </a:lnTo>
                <a:lnTo>
                  <a:pt x="3411940" y="2402006"/>
                </a:lnTo>
                <a:lnTo>
                  <a:pt x="3425588" y="2183641"/>
                </a:lnTo>
                <a:lnTo>
                  <a:pt x="3411940" y="2074459"/>
                </a:lnTo>
                <a:lnTo>
                  <a:pt x="3302758" y="1965277"/>
                </a:lnTo>
                <a:lnTo>
                  <a:pt x="3220871" y="1897038"/>
                </a:lnTo>
                <a:lnTo>
                  <a:pt x="3220871" y="1801504"/>
                </a:lnTo>
                <a:lnTo>
                  <a:pt x="3302758" y="1733265"/>
                </a:lnTo>
                <a:lnTo>
                  <a:pt x="3330054" y="1596788"/>
                </a:lnTo>
                <a:lnTo>
                  <a:pt x="3439236" y="1624083"/>
                </a:lnTo>
                <a:lnTo>
                  <a:pt x="3439236" y="1514901"/>
                </a:lnTo>
                <a:lnTo>
                  <a:pt x="3330054" y="1501253"/>
                </a:lnTo>
                <a:lnTo>
                  <a:pt x="3289110" y="1405719"/>
                </a:lnTo>
                <a:lnTo>
                  <a:pt x="3234519" y="1405719"/>
                </a:lnTo>
                <a:lnTo>
                  <a:pt x="3370997" y="1214650"/>
                </a:lnTo>
                <a:lnTo>
                  <a:pt x="3370997" y="1132764"/>
                </a:lnTo>
                <a:lnTo>
                  <a:pt x="3193576" y="1132764"/>
                </a:lnTo>
                <a:lnTo>
                  <a:pt x="3166280" y="1050877"/>
                </a:lnTo>
                <a:lnTo>
                  <a:pt x="3316406" y="1023582"/>
                </a:lnTo>
                <a:lnTo>
                  <a:pt x="3398292" y="955343"/>
                </a:lnTo>
                <a:lnTo>
                  <a:pt x="3521122" y="968991"/>
                </a:lnTo>
                <a:lnTo>
                  <a:pt x="3452883" y="873456"/>
                </a:lnTo>
                <a:lnTo>
                  <a:pt x="3357349" y="764274"/>
                </a:lnTo>
                <a:lnTo>
                  <a:pt x="3521122" y="573206"/>
                </a:lnTo>
                <a:lnTo>
                  <a:pt x="3521122" y="354841"/>
                </a:lnTo>
                <a:lnTo>
                  <a:pt x="3725839" y="423080"/>
                </a:lnTo>
                <a:close/>
              </a:path>
            </a:pathLst>
          </a:custGeom>
          <a:gradFill>
            <a:gsLst>
              <a:gs pos="0">
                <a:srgbClr val="009900"/>
              </a:gs>
              <a:gs pos="50000">
                <a:srgbClr val="33CC33"/>
              </a:gs>
              <a:gs pos="100000">
                <a:schemeClr val="bg1"/>
              </a:gs>
            </a:gsLst>
            <a:lin ang="5400000" scaled="0"/>
          </a:gradFill>
          <a:ln w="12700" cap="flat" cmpd="sng" algn="ctr">
            <a:solidFill>
              <a:srgbClr val="008000"/>
            </a:solidFill>
            <a:prstDash val="solid"/>
            <a:round/>
            <a:headEnd type="none" w="med" len="med"/>
            <a:tailEnd type="none" w="med" len="med"/>
          </a:ln>
          <a:effectLst/>
          <a:scene3d>
            <a:camera prst="orthographicFront"/>
            <a:lightRig rig="balanced" dir="t"/>
          </a:scene3d>
          <a:sp3d>
            <a:bevelT w="82550" h="3810000" prst="artDeco"/>
            <a:bevelB w="0" h="0"/>
          </a:sp3d>
        </p:spPr>
        <p:txBody>
          <a:bodyPr/>
          <a:lstStyle/>
          <a:p>
            <a:pPr eaLnBrk="1" hangingPunct="1">
              <a:buFont typeface="Arial" charset="0"/>
              <a:buNone/>
              <a:defRPr/>
            </a:pPr>
            <a:endParaRPr lang="ja-JP" altLang="en-US">
              <a:latin typeface="Arial" charset="0"/>
            </a:endParaRPr>
          </a:p>
        </p:txBody>
      </p:sp>
      <p:pic>
        <p:nvPicPr>
          <p:cNvPr id="3104"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3400" y="2962275"/>
            <a:ext cx="2776538"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13" descr="C:\Users\2000362fa\Desktop\13[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3838" y="8583613"/>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 name="グループ化 106"/>
          <p:cNvGrpSpPr/>
          <p:nvPr/>
        </p:nvGrpSpPr>
        <p:grpSpPr>
          <a:xfrm>
            <a:off x="2374449" y="8583715"/>
            <a:ext cx="1628123" cy="259735"/>
            <a:chOff x="4469819" y="7454390"/>
            <a:chExt cx="1905256" cy="400556"/>
          </a:xfrm>
          <a:noFill/>
        </p:grpSpPr>
        <p:pic>
          <p:nvPicPr>
            <p:cNvPr id="108"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69819" y="7455182"/>
              <a:ext cx="313577" cy="399764"/>
            </a:xfrm>
            <a:prstGeom prst="rect">
              <a:avLst/>
            </a:prstGeom>
            <a:grpFill/>
            <a:extLst/>
          </p:spPr>
        </p:pic>
        <p:pic>
          <p:nvPicPr>
            <p:cNvPr id="109"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799903" y="7454390"/>
              <a:ext cx="313577" cy="399765"/>
            </a:xfrm>
            <a:prstGeom prst="rect">
              <a:avLst/>
            </a:prstGeom>
            <a:grpFill/>
            <a:extLst/>
          </p:spPr>
        </p:pic>
        <p:pic>
          <p:nvPicPr>
            <p:cNvPr id="110"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13480" y="7454391"/>
              <a:ext cx="313577" cy="399765"/>
            </a:xfrm>
            <a:prstGeom prst="rect">
              <a:avLst/>
            </a:prstGeom>
            <a:grpFill/>
            <a:extLst/>
          </p:spPr>
        </p:pic>
        <p:pic>
          <p:nvPicPr>
            <p:cNvPr id="111"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27057" y="7454391"/>
              <a:ext cx="313577" cy="399765"/>
            </a:xfrm>
            <a:prstGeom prst="rect">
              <a:avLst/>
            </a:prstGeom>
            <a:grpFill/>
            <a:extLst/>
          </p:spPr>
        </p:pic>
        <p:pic>
          <p:nvPicPr>
            <p:cNvPr id="112"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741197" y="7454391"/>
              <a:ext cx="313577" cy="399765"/>
            </a:xfrm>
            <a:prstGeom prst="rect">
              <a:avLst/>
            </a:prstGeom>
            <a:grpFill/>
            <a:extLst/>
          </p:spPr>
        </p:pic>
        <p:pic>
          <p:nvPicPr>
            <p:cNvPr id="113"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61498" y="7454391"/>
              <a:ext cx="313577" cy="399765"/>
            </a:xfrm>
            <a:prstGeom prst="rect">
              <a:avLst/>
            </a:prstGeom>
            <a:grpFill/>
            <a:extLst/>
          </p:spPr>
        </p:pic>
      </p:grpSp>
      <p:grpSp>
        <p:nvGrpSpPr>
          <p:cNvPr id="114" name="グループ化 113"/>
          <p:cNvGrpSpPr/>
          <p:nvPr/>
        </p:nvGrpSpPr>
        <p:grpSpPr>
          <a:xfrm>
            <a:off x="709007" y="8600669"/>
            <a:ext cx="1628123" cy="259735"/>
            <a:chOff x="4469819" y="7454390"/>
            <a:chExt cx="1905256" cy="400556"/>
          </a:xfrm>
          <a:noFill/>
        </p:grpSpPr>
        <p:pic>
          <p:nvPicPr>
            <p:cNvPr id="115"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69819" y="7455182"/>
              <a:ext cx="313577" cy="399764"/>
            </a:xfrm>
            <a:prstGeom prst="rect">
              <a:avLst/>
            </a:prstGeom>
            <a:grpFill/>
            <a:extLst/>
          </p:spPr>
        </p:pic>
        <p:pic>
          <p:nvPicPr>
            <p:cNvPr id="116"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799903" y="7454390"/>
              <a:ext cx="313577" cy="399765"/>
            </a:xfrm>
            <a:prstGeom prst="rect">
              <a:avLst/>
            </a:prstGeom>
            <a:grpFill/>
            <a:extLst/>
          </p:spPr>
        </p:pic>
        <p:pic>
          <p:nvPicPr>
            <p:cNvPr id="117"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13480" y="7454391"/>
              <a:ext cx="313577" cy="399765"/>
            </a:xfrm>
            <a:prstGeom prst="rect">
              <a:avLst/>
            </a:prstGeom>
            <a:grpFill/>
            <a:extLst/>
          </p:spPr>
        </p:pic>
        <p:pic>
          <p:nvPicPr>
            <p:cNvPr id="118"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27057" y="7454391"/>
              <a:ext cx="313577" cy="399765"/>
            </a:xfrm>
            <a:prstGeom prst="rect">
              <a:avLst/>
            </a:prstGeom>
            <a:grpFill/>
            <a:extLst/>
          </p:spPr>
        </p:pic>
        <p:pic>
          <p:nvPicPr>
            <p:cNvPr id="119"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741197" y="7454391"/>
              <a:ext cx="313577" cy="399765"/>
            </a:xfrm>
            <a:prstGeom prst="rect">
              <a:avLst/>
            </a:prstGeom>
            <a:grpFill/>
            <a:extLst/>
          </p:spPr>
        </p:pic>
        <p:pic>
          <p:nvPicPr>
            <p:cNvPr id="120" name="Picture 11" descr="C:\Users\2000362fa\Desktop\1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61498" y="7454391"/>
              <a:ext cx="313577" cy="399765"/>
            </a:xfrm>
            <a:prstGeom prst="rect">
              <a:avLst/>
            </a:prstGeom>
            <a:grpFill/>
            <a:extLst/>
          </p:spPr>
        </p:pic>
      </p:grpSp>
      <p:pic>
        <p:nvPicPr>
          <p:cNvPr id="3108" name="Picture 13" descr="C:\Users\2000362fa\Desktop\13[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450" y="8601075"/>
            <a:ext cx="2603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3" descr="earth2"/>
          <p:cNvSpPr>
            <a:spLocks noChangeArrowheads="1"/>
          </p:cNvSpPr>
          <p:nvPr/>
        </p:nvSpPr>
        <p:spPr bwMode="auto">
          <a:xfrm>
            <a:off x="1401763" y="1725613"/>
            <a:ext cx="5108575" cy="2654300"/>
          </a:xfrm>
          <a:prstGeom prst="roundRect">
            <a:avLst>
              <a:gd name="adj" fmla="val 1365"/>
            </a:avLst>
          </a:prstGeom>
          <a:blipFill dpi="0" rotWithShape="0">
            <a:blip r:embed="rId2"/>
            <a:srcRect/>
            <a:tile tx="0" ty="0" sx="100000" sy="100000" flip="none" algn="tl"/>
          </a:blipFill>
          <a:ln>
            <a:noFill/>
          </a:ln>
          <a:effectLst>
            <a:outerShdw blurRad="50800" dist="38100" dir="2700000" algn="tl" rotWithShape="0">
              <a:prstClr val="black">
                <a:alpha val="40000"/>
              </a:prstClr>
            </a:outerShdw>
          </a:effectLst>
        </p:spPr>
        <p:txBody>
          <a:bodyPr anchor="ctr"/>
          <a:lstStyle/>
          <a:p>
            <a:pPr eaLnBrk="1" hangingPunct="1">
              <a:buFont typeface="Arial" charset="0"/>
              <a:buNone/>
              <a:defRPr/>
            </a:pPr>
            <a:endParaRPr lang="ja-JP" altLang="en-US">
              <a:latin typeface="Arial" charset="0"/>
            </a:endParaRPr>
          </a:p>
        </p:txBody>
      </p:sp>
      <p:pic>
        <p:nvPicPr>
          <p:cNvPr id="11293" name="Picture 29" descr="C:\Users\2000362fa\Desktop\IMG_0908.jpg"/>
          <p:cNvPicPr>
            <a:picLocks noChangeAspect="1" noChangeArrowheads="1"/>
          </p:cNvPicPr>
          <p:nvPr/>
        </p:nvPicPr>
        <p:blipFill>
          <a:blip r:embed="rId3"/>
          <a:srcRect/>
          <a:stretch>
            <a:fillRect/>
          </a:stretch>
        </p:blipFill>
        <p:spPr bwMode="auto">
          <a:xfrm>
            <a:off x="1760538" y="2001838"/>
            <a:ext cx="1422400" cy="1020762"/>
          </a:xfrm>
          <a:prstGeom prst="rect">
            <a:avLst/>
          </a:prstGeom>
          <a:solidFill>
            <a:schemeClr val="bg1"/>
          </a:solidFill>
          <a:effectLst>
            <a:outerShdw blurRad="50800" dist="38100" dir="2700000" algn="tl" rotWithShape="0">
              <a:prstClr val="black">
                <a:alpha val="40000"/>
              </a:prstClr>
            </a:outerShdw>
          </a:effectLst>
        </p:spPr>
      </p:pic>
      <p:sp>
        <p:nvSpPr>
          <p:cNvPr id="9218" name="AutoShape 2" descr="earth2"/>
          <p:cNvSpPr>
            <a:spLocks noChangeArrowheads="1"/>
          </p:cNvSpPr>
          <p:nvPr/>
        </p:nvSpPr>
        <p:spPr bwMode="auto">
          <a:xfrm>
            <a:off x="1392238" y="5581650"/>
            <a:ext cx="4989512" cy="2971800"/>
          </a:xfrm>
          <a:prstGeom prst="roundRect">
            <a:avLst>
              <a:gd name="adj" fmla="val 2442"/>
            </a:avLst>
          </a:prstGeom>
          <a:blipFill dpi="0" rotWithShape="0">
            <a:blip r:embed="rId2"/>
            <a:srcRect/>
            <a:tile tx="0" ty="0" sx="100000" sy="100000" flip="none" algn="tl"/>
          </a:blipFill>
          <a:ln>
            <a:noFill/>
          </a:ln>
          <a:effectLst>
            <a:outerShdw blurRad="50800" dist="38100" dir="2700000" algn="tl" rotWithShape="0">
              <a:prstClr val="black">
                <a:alpha val="40000"/>
              </a:prstClr>
            </a:outerShdw>
          </a:effectLst>
        </p:spPr>
        <p:txBody>
          <a:bodyPr anchor="ctr"/>
          <a:lstStyle/>
          <a:p>
            <a:pPr eaLnBrk="1" hangingPunct="1">
              <a:buFont typeface="Arial" charset="0"/>
              <a:buNone/>
              <a:defRPr/>
            </a:pPr>
            <a:endParaRPr lang="ja-JP" altLang="en-US">
              <a:latin typeface="Arial" charset="0"/>
            </a:endParaRPr>
          </a:p>
        </p:txBody>
      </p:sp>
      <p:sp>
        <p:nvSpPr>
          <p:cNvPr id="14341" name="テキスト プレースホルダー 1"/>
          <p:cNvSpPr>
            <a:spLocks noChangeArrowheads="1"/>
          </p:cNvSpPr>
          <p:nvPr/>
        </p:nvSpPr>
        <p:spPr bwMode="auto">
          <a:xfrm>
            <a:off x="1033463" y="611188"/>
            <a:ext cx="54768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３　禁止されている選挙運動</a:t>
            </a:r>
          </a:p>
        </p:txBody>
      </p:sp>
      <p:sp>
        <p:nvSpPr>
          <p:cNvPr id="14342" name="正方形/長方形 23"/>
          <p:cNvSpPr>
            <a:spLocks noChangeArrowheads="1"/>
          </p:cNvSpPr>
          <p:nvPr/>
        </p:nvSpPr>
        <p:spPr bwMode="auto">
          <a:xfrm>
            <a:off x="0" y="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14343" name="テキスト プレースホルダー 1"/>
          <p:cNvSpPr>
            <a:spLocks noChangeArrowheads="1"/>
          </p:cNvSpPr>
          <p:nvPr/>
        </p:nvSpPr>
        <p:spPr bwMode="auto">
          <a:xfrm>
            <a:off x="1031875" y="4552950"/>
            <a:ext cx="40227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４ 誰にでもできる選挙運動</a:t>
            </a:r>
          </a:p>
        </p:txBody>
      </p:sp>
      <p:pic>
        <p:nvPicPr>
          <p:cNvPr id="9226" name="Picture 10" descr="\\172.20.33.16\市町村課共通\70選挙\選挙啓発\■H29冊子作り（高校生版）\AC\IMG_0679.JPG"/>
          <p:cNvPicPr>
            <a:picLocks noChangeAspect="1" noChangeArrowheads="1"/>
          </p:cNvPicPr>
          <p:nvPr/>
        </p:nvPicPr>
        <p:blipFill>
          <a:blip r:embed="rId4"/>
          <a:srcRect/>
          <a:stretch>
            <a:fillRect/>
          </a:stretch>
        </p:blipFill>
        <p:spPr bwMode="auto">
          <a:xfrm>
            <a:off x="1944688" y="3236913"/>
            <a:ext cx="1055687" cy="1055687"/>
          </a:xfrm>
          <a:prstGeom prst="rect">
            <a:avLst/>
          </a:prstGeom>
          <a:solidFill>
            <a:schemeClr val="bg1"/>
          </a:solidFill>
          <a:effectLst>
            <a:outerShdw blurRad="50800" dist="38100" dir="2700000" algn="tl" rotWithShape="0">
              <a:prstClr val="black">
                <a:alpha val="40000"/>
              </a:prstClr>
            </a:outerShdw>
          </a:effectLst>
          <a:extLst/>
        </p:spPr>
      </p:pic>
      <p:sp>
        <p:nvSpPr>
          <p:cNvPr id="14345" name="角丸四角形 1"/>
          <p:cNvSpPr>
            <a:spLocks noChangeArrowheads="1"/>
          </p:cNvSpPr>
          <p:nvPr/>
        </p:nvSpPr>
        <p:spPr bwMode="auto">
          <a:xfrm rot="-524191">
            <a:off x="1501775" y="1841500"/>
            <a:ext cx="938213" cy="250825"/>
          </a:xfrm>
          <a:prstGeom prst="roundRect">
            <a:avLst>
              <a:gd name="adj" fmla="val 10319"/>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戸別訪問</a:t>
            </a:r>
            <a:endParaRPr lang="ja-JP" altLang="en-US" sz="1800">
              <a:latin typeface="Arial" panose="020B0604020202020204" pitchFamily="34" charset="0"/>
            </a:endParaRPr>
          </a:p>
        </p:txBody>
      </p:sp>
      <p:sp>
        <p:nvSpPr>
          <p:cNvPr id="14346" name="角丸四角形 1"/>
          <p:cNvSpPr>
            <a:spLocks noChangeArrowheads="1"/>
          </p:cNvSpPr>
          <p:nvPr/>
        </p:nvSpPr>
        <p:spPr bwMode="auto">
          <a:xfrm rot="-542773">
            <a:off x="1584325" y="3046413"/>
            <a:ext cx="873125" cy="250825"/>
          </a:xfrm>
          <a:prstGeom prst="roundRect">
            <a:avLst>
              <a:gd name="adj" fmla="val 10319"/>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買収</a:t>
            </a:r>
            <a:endParaRPr lang="ja-JP" altLang="en-US" sz="1800">
              <a:latin typeface="Arial" panose="020B0604020202020204" pitchFamily="34" charset="0"/>
            </a:endParaRPr>
          </a:p>
        </p:txBody>
      </p:sp>
      <p:pic>
        <p:nvPicPr>
          <p:cNvPr id="9229" name="Picture 13" descr="\\172.20.33.16\市町村課共通\70選挙\選挙啓発\■H29冊子作り（高校生版）\AC\IMG_0671.JPG"/>
          <p:cNvPicPr>
            <a:picLocks noChangeAspect="1" noChangeArrowheads="1"/>
          </p:cNvPicPr>
          <p:nvPr/>
        </p:nvPicPr>
        <p:blipFill>
          <a:blip r:embed="rId5"/>
          <a:srcRect/>
          <a:stretch>
            <a:fillRect/>
          </a:stretch>
        </p:blipFill>
        <p:spPr bwMode="auto">
          <a:xfrm>
            <a:off x="4117975" y="6169025"/>
            <a:ext cx="900113" cy="9001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348" name="角丸四角形 1"/>
          <p:cNvSpPr>
            <a:spLocks noChangeArrowheads="1"/>
          </p:cNvSpPr>
          <p:nvPr/>
        </p:nvSpPr>
        <p:spPr bwMode="auto">
          <a:xfrm rot="-303997">
            <a:off x="3536950" y="5776913"/>
            <a:ext cx="1581150" cy="420687"/>
          </a:xfrm>
          <a:prstGeom prst="roundRect">
            <a:avLst>
              <a:gd name="adj" fmla="val 10319"/>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en-US" altLang="ja-JP"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1</a:t>
            </a: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人</a:t>
            </a:r>
            <a:r>
              <a:rPr lang="en-US" altLang="ja-JP"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1</a:t>
            </a: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人に電話をして</a:t>
            </a:r>
          </a:p>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投票を依頼</a:t>
            </a:r>
            <a:endParaRPr lang="ja-JP" altLang="en-US" sz="1800">
              <a:latin typeface="Arial" panose="020B0604020202020204" pitchFamily="34" charset="0"/>
            </a:endParaRPr>
          </a:p>
        </p:txBody>
      </p:sp>
      <p:sp>
        <p:nvSpPr>
          <p:cNvPr id="26" name="正方形/長方形 25"/>
          <p:cNvSpPr/>
          <p:nvPr/>
        </p:nvSpPr>
        <p:spPr bwMode="auto">
          <a:xfrm>
            <a:off x="1428750" y="1101725"/>
            <a:ext cx="5081588" cy="542925"/>
          </a:xfrm>
          <a:prstGeom prst="rect">
            <a:avLst/>
          </a:prstGeom>
          <a:noFill/>
          <a:ln w="9525" cap="flat" cmpd="sng" algn="ctr">
            <a:noFill/>
            <a:prstDash val="solid"/>
            <a:round/>
            <a:headEnd type="none" w="med" len="med"/>
            <a:tailEnd type="none" w="med" len="med"/>
          </a:ln>
          <a:effectLst/>
          <a:extLst/>
        </p:spPr>
        <p:txBody>
          <a:bodyPr/>
          <a:lstStyle/>
          <a:p>
            <a:pPr eaLnBrk="1" hangingPunct="1">
              <a:buFont typeface="Arial" charset="0"/>
              <a:buNone/>
              <a:defRPr/>
            </a:pPr>
            <a:r>
              <a:rPr lang="ja-JP" altLang="en-US" sz="1050" dirty="0">
                <a:latin typeface="メイリオ" pitchFamily="50" charset="-128"/>
                <a:ea typeface="メイリオ" pitchFamily="50" charset="-128"/>
                <a:cs typeface="メイリオ" pitchFamily="50" charset="-128"/>
              </a:rPr>
              <a:t>　選挙運動のために行う以下の行為は禁止されています。これは、立候補者だけではなく、一般の有権者も禁止されますし、罰則の規定もありますので、みなさんも気をつけてください。</a:t>
            </a:r>
          </a:p>
        </p:txBody>
      </p:sp>
      <p:sp>
        <p:nvSpPr>
          <p:cNvPr id="32" name="正方形/長方形 31"/>
          <p:cNvSpPr/>
          <p:nvPr/>
        </p:nvSpPr>
        <p:spPr bwMode="auto">
          <a:xfrm>
            <a:off x="1231900" y="5043488"/>
            <a:ext cx="5018088" cy="450850"/>
          </a:xfrm>
          <a:prstGeom prst="rect">
            <a:avLst/>
          </a:prstGeom>
          <a:noFill/>
          <a:ln w="9525" cap="flat" cmpd="sng" algn="ctr">
            <a:noFill/>
            <a:prstDash val="solid"/>
            <a:round/>
            <a:headEnd type="none" w="med" len="med"/>
            <a:tailEnd type="none" w="med" len="med"/>
          </a:ln>
          <a:effectLst/>
          <a:extLst/>
        </p:spPr>
        <p:txBody>
          <a:bodyPr/>
          <a:lstStyle/>
          <a:p>
            <a:pPr eaLnBrk="1" hangingPunct="1">
              <a:buFont typeface="Arial" charset="0"/>
              <a:buNone/>
              <a:defRPr/>
            </a:pPr>
            <a:r>
              <a:rPr lang="ja-JP" altLang="en-US" sz="1050" dirty="0">
                <a:latin typeface="メイリオ" pitchFamily="50" charset="-128"/>
                <a:ea typeface="メイリオ" pitchFamily="50" charset="-128"/>
                <a:cs typeface="メイリオ" pitchFamily="50" charset="-128"/>
              </a:rPr>
              <a:t>　選挙権がある人は、誰でも以下の行為</a:t>
            </a:r>
            <a:r>
              <a:rPr lang="ja-JP" altLang="en-US" sz="1050" dirty="0" smtClean="0">
                <a:latin typeface="メイリオ" pitchFamily="50" charset="-128"/>
                <a:ea typeface="メイリオ" pitchFamily="50" charset="-128"/>
                <a:cs typeface="メイリオ" pitchFamily="50" charset="-128"/>
              </a:rPr>
              <a:t>が可能です</a:t>
            </a:r>
            <a:r>
              <a:rPr lang="ja-JP" altLang="en-US" sz="1050" dirty="0">
                <a:latin typeface="メイリオ" pitchFamily="50" charset="-128"/>
                <a:ea typeface="メイリオ" pitchFamily="50" charset="-128"/>
                <a:cs typeface="メイリオ" pitchFamily="50" charset="-128"/>
              </a:rPr>
              <a:t>。ただし、</a:t>
            </a:r>
            <a:r>
              <a:rPr lang="ja-JP" altLang="en-US" sz="1050" b="1" dirty="0">
                <a:solidFill>
                  <a:srgbClr val="009900"/>
                </a:solidFill>
                <a:latin typeface="メイリオ" pitchFamily="50" charset="-128"/>
                <a:ea typeface="メイリオ" pitchFamily="50" charset="-128"/>
                <a:cs typeface="メイリオ" pitchFamily="50" charset="-128"/>
              </a:rPr>
              <a:t>選挙運動は、選挙期間中</a:t>
            </a:r>
            <a:r>
              <a:rPr lang="ja-JP" altLang="en-US" sz="1050" dirty="0">
                <a:latin typeface="メイリオ" pitchFamily="50" charset="-128"/>
                <a:ea typeface="メイリオ" pitchFamily="50" charset="-128"/>
                <a:cs typeface="メイリオ" pitchFamily="50" charset="-128"/>
              </a:rPr>
              <a:t>だけですし、</a:t>
            </a:r>
            <a:r>
              <a:rPr lang="ja-JP" altLang="en-US" sz="1050" b="1" dirty="0">
                <a:solidFill>
                  <a:srgbClr val="009900"/>
                </a:solidFill>
                <a:latin typeface="メイリオ" pitchFamily="50" charset="-128"/>
                <a:ea typeface="メイリオ" pitchFamily="50" charset="-128"/>
                <a:cs typeface="メイリオ" pitchFamily="50" charset="-128"/>
              </a:rPr>
              <a:t>１７歳以下の方はできません</a:t>
            </a:r>
            <a:r>
              <a:rPr lang="ja-JP" altLang="en-US" sz="1050" dirty="0">
                <a:latin typeface="メイリオ" pitchFamily="50" charset="-128"/>
                <a:ea typeface="メイリオ" pitchFamily="50" charset="-128"/>
                <a:cs typeface="メイリオ" pitchFamily="50" charset="-128"/>
              </a:rPr>
              <a:t>ので、注意してください。</a:t>
            </a:r>
          </a:p>
        </p:txBody>
      </p:sp>
      <p:pic>
        <p:nvPicPr>
          <p:cNvPr id="11283" name="Picture 24" descr="\\172.20.33.16\市町村課共通\70選挙\選挙啓発\■H29冊子作り（高校生版）\AC\IMG_0687.JPG"/>
          <p:cNvPicPr>
            <a:picLocks noChangeAspect="1" noChangeArrowheads="1"/>
          </p:cNvPicPr>
          <p:nvPr/>
        </p:nvPicPr>
        <p:blipFill>
          <a:blip r:embed="rId6"/>
          <a:srcRect/>
          <a:stretch>
            <a:fillRect/>
          </a:stretch>
        </p:blipFill>
        <p:spPr bwMode="auto">
          <a:xfrm>
            <a:off x="3508375" y="3368675"/>
            <a:ext cx="962025" cy="9239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2"/>
          <p:cNvPicPr>
            <a:picLocks noChangeAspect="1"/>
          </p:cNvPicPr>
          <p:nvPr/>
        </p:nvPicPr>
        <p:blipFill>
          <a:blip r:embed="rId7"/>
          <a:srcRect/>
          <a:stretch>
            <a:fillRect/>
          </a:stretch>
        </p:blipFill>
        <p:spPr bwMode="auto">
          <a:xfrm>
            <a:off x="4297363" y="2009775"/>
            <a:ext cx="1355725" cy="1062038"/>
          </a:xfrm>
          <a:prstGeom prst="rect">
            <a:avLst/>
          </a:pr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p:cNvGrpSpPr/>
          <p:nvPr/>
        </p:nvGrpSpPr>
        <p:grpSpPr>
          <a:xfrm rot="2634428">
            <a:off x="2390307" y="1486243"/>
            <a:ext cx="2891773" cy="2919130"/>
            <a:chOff x="216452" y="835667"/>
            <a:chExt cx="2095140" cy="2095140"/>
          </a:xfrm>
          <a:solidFill>
            <a:srgbClr val="FF0000"/>
          </a:solidFill>
        </p:grpSpPr>
        <p:sp>
          <p:nvSpPr>
            <p:cNvPr id="3" name="正方形/長方形 2"/>
            <p:cNvSpPr/>
            <p:nvPr/>
          </p:nvSpPr>
          <p:spPr bwMode="auto">
            <a:xfrm>
              <a:off x="216452" y="1708642"/>
              <a:ext cx="2095140" cy="349190"/>
            </a:xfrm>
            <a:prstGeom prst="rect">
              <a:avLst/>
            </a:prstGeom>
            <a:solidFill>
              <a:srgbClr val="FF0000">
                <a:alpha val="17000"/>
              </a:srgb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ja-JP" altLang="en-US"/>
            </a:p>
          </p:txBody>
        </p:sp>
        <p:sp>
          <p:nvSpPr>
            <p:cNvPr id="18" name="正方形/長方形 17"/>
            <p:cNvSpPr/>
            <p:nvPr/>
          </p:nvSpPr>
          <p:spPr bwMode="auto">
            <a:xfrm rot="5400000">
              <a:off x="251035" y="1708642"/>
              <a:ext cx="2095140" cy="349190"/>
            </a:xfrm>
            <a:prstGeom prst="rect">
              <a:avLst/>
            </a:prstGeom>
            <a:solidFill>
              <a:srgbClr val="FF0000">
                <a:alpha val="17000"/>
              </a:srgb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ja-JP" altLang="en-US"/>
            </a:p>
          </p:txBody>
        </p:sp>
      </p:grpSp>
      <p:sp>
        <p:nvSpPr>
          <p:cNvPr id="14354" name="角丸四角形 1"/>
          <p:cNvSpPr>
            <a:spLocks noChangeArrowheads="1"/>
          </p:cNvSpPr>
          <p:nvPr/>
        </p:nvSpPr>
        <p:spPr bwMode="auto">
          <a:xfrm rot="-590553">
            <a:off x="3884613" y="1860550"/>
            <a:ext cx="1138237" cy="250825"/>
          </a:xfrm>
          <a:prstGeom prst="roundRect">
            <a:avLst>
              <a:gd name="adj" fmla="val 10319"/>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飲食物の提供</a:t>
            </a:r>
            <a:endParaRPr lang="ja-JP" altLang="en-US" sz="1800">
              <a:latin typeface="Arial" panose="020B0604020202020204" pitchFamily="34" charset="0"/>
            </a:endParaRPr>
          </a:p>
        </p:txBody>
      </p:sp>
      <p:sp>
        <p:nvSpPr>
          <p:cNvPr id="14355" name="角丸四角形 1"/>
          <p:cNvSpPr>
            <a:spLocks noChangeArrowheads="1"/>
          </p:cNvSpPr>
          <p:nvPr/>
        </p:nvSpPr>
        <p:spPr bwMode="auto">
          <a:xfrm rot="-615326">
            <a:off x="3308350" y="3095625"/>
            <a:ext cx="866775" cy="250825"/>
          </a:xfrm>
          <a:prstGeom prst="roundRect">
            <a:avLst>
              <a:gd name="adj" fmla="val 10319"/>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署名運動</a:t>
            </a:r>
            <a:endParaRPr lang="ja-JP" altLang="en-US" sz="1800">
              <a:latin typeface="Arial" panose="020B0604020202020204" pitchFamily="34" charset="0"/>
            </a:endParaRPr>
          </a:p>
        </p:txBody>
      </p:sp>
      <p:pic>
        <p:nvPicPr>
          <p:cNvPr id="11288" name="Picture 25" descr="\\172.20.33.16\市町村課共通\70選挙\選挙啓発\016　出前講座関係\★講座スライド等\画像\ウェブサイト等の利用.png"/>
          <p:cNvPicPr>
            <a:picLocks noChangeAspect="1" noChangeArrowheads="1"/>
          </p:cNvPicPr>
          <p:nvPr/>
        </p:nvPicPr>
        <p:blipFill>
          <a:blip r:embed="rId8"/>
          <a:srcRect/>
          <a:stretch>
            <a:fillRect/>
          </a:stretch>
        </p:blipFill>
        <p:spPr bwMode="auto">
          <a:xfrm>
            <a:off x="4703763" y="7507288"/>
            <a:ext cx="1100137" cy="974725"/>
          </a:xfrm>
          <a:prstGeom prst="rect">
            <a:avLst/>
          </a:prstGeom>
          <a:solidFill>
            <a:schemeClr val="bg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4357" name="角丸四角形 1"/>
          <p:cNvSpPr>
            <a:spLocks noChangeArrowheads="1"/>
          </p:cNvSpPr>
          <p:nvPr/>
        </p:nvSpPr>
        <p:spPr bwMode="auto">
          <a:xfrm rot="-355228">
            <a:off x="4213225" y="7105650"/>
            <a:ext cx="1463675" cy="393700"/>
          </a:xfrm>
          <a:prstGeom prst="roundRect">
            <a:avLst>
              <a:gd name="adj" fmla="val 10319"/>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ウェブサイト等</a:t>
            </a:r>
            <a:endParaRPr lang="en-US" altLang="ja-JP"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endParaRPr>
          </a:p>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a:t>
            </a:r>
            <a:r>
              <a:rPr lang="en-US" altLang="ja-JP"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SNS</a:t>
            </a: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）を利用</a:t>
            </a:r>
            <a:endParaRPr lang="ja-JP" altLang="en-US" sz="1800">
              <a:latin typeface="Arial" panose="020B0604020202020204" pitchFamily="34" charset="0"/>
            </a:endParaRPr>
          </a:p>
        </p:txBody>
      </p:sp>
      <p:pic>
        <p:nvPicPr>
          <p:cNvPr id="14358"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675" y="7391400"/>
            <a:ext cx="11303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9" name="Picture 28" descr="C:\Users\2000362fa\Desktop\IMG_0899.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5488" y="2171700"/>
            <a:ext cx="874712"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30" descr="C:\Users\2000362fa\Desktop\IMG_0900.png"/>
          <p:cNvPicPr>
            <a:picLocks noChangeAspect="1" noChangeArrowheads="1"/>
          </p:cNvPicPr>
          <p:nvPr/>
        </p:nvPicPr>
        <p:blipFill>
          <a:blip r:embed="rId11"/>
          <a:srcRect/>
          <a:stretch>
            <a:fillRect/>
          </a:stretch>
        </p:blipFill>
        <p:spPr bwMode="auto">
          <a:xfrm>
            <a:off x="5018088" y="3324225"/>
            <a:ext cx="1046162" cy="968375"/>
          </a:xfrm>
          <a:prstGeom prst="rect">
            <a:avLst/>
          </a:prstGeom>
          <a:solidFill>
            <a:schemeClr val="bg1"/>
          </a:solidFill>
          <a:effectLst>
            <a:outerShdw blurRad="50800" dist="38100" dir="2700000" algn="tl" rotWithShape="0">
              <a:prstClr val="black">
                <a:alpha val="40000"/>
              </a:prstClr>
            </a:outerShdw>
          </a:effectLst>
        </p:spPr>
      </p:pic>
      <p:sp>
        <p:nvSpPr>
          <p:cNvPr id="14361" name="角丸四角形 1"/>
          <p:cNvSpPr>
            <a:spLocks noChangeArrowheads="1"/>
          </p:cNvSpPr>
          <p:nvPr/>
        </p:nvSpPr>
        <p:spPr bwMode="auto">
          <a:xfrm rot="-578264">
            <a:off x="4703763" y="3122613"/>
            <a:ext cx="1181100" cy="250825"/>
          </a:xfrm>
          <a:prstGeom prst="roundRect">
            <a:avLst>
              <a:gd name="adj" fmla="val 10319"/>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人気投票の公表</a:t>
            </a:r>
            <a:endParaRPr lang="ja-JP" altLang="en-US" sz="1800">
              <a:latin typeface="Arial" panose="020B0604020202020204" pitchFamily="34" charset="0"/>
            </a:endParaRPr>
          </a:p>
        </p:txBody>
      </p:sp>
      <p:pic>
        <p:nvPicPr>
          <p:cNvPr id="11295" name="Picture 31" descr="C:\Users\2000362fa\Desktop\IMG_0901.png"/>
          <p:cNvPicPr>
            <a:picLocks noChangeAspect="1" noChangeArrowheads="1"/>
          </p:cNvPicPr>
          <p:nvPr/>
        </p:nvPicPr>
        <p:blipFill>
          <a:blip r:embed="rId12"/>
          <a:srcRect/>
          <a:stretch>
            <a:fillRect/>
          </a:stretch>
        </p:blipFill>
        <p:spPr bwMode="auto">
          <a:xfrm>
            <a:off x="1760538" y="6189663"/>
            <a:ext cx="1370012" cy="1138237"/>
          </a:xfrm>
          <a:prstGeom prst="rect">
            <a:avLst/>
          </a:prstGeom>
          <a:solidFill>
            <a:schemeClr val="bg1"/>
          </a:solidFill>
          <a:effectLst>
            <a:outerShdw blurRad="50800" dist="38100" algn="l" rotWithShape="0">
              <a:prstClr val="black">
                <a:alpha val="40000"/>
              </a:prstClr>
            </a:outerShdw>
          </a:effectLst>
        </p:spPr>
      </p:pic>
      <p:pic>
        <p:nvPicPr>
          <p:cNvPr id="14363" name="Picture 41" descr="C:\Users\2000362fa\Desktop\IMG_090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63750" y="6430963"/>
            <a:ext cx="8175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吹き出し 1"/>
          <p:cNvSpPr/>
          <p:nvPr/>
        </p:nvSpPr>
        <p:spPr bwMode="auto">
          <a:xfrm>
            <a:off x="5133975" y="6021388"/>
            <a:ext cx="460375" cy="482600"/>
          </a:xfrm>
          <a:prstGeom prst="wedgeRoundRectCallout">
            <a:avLst>
              <a:gd name="adj1" fmla="val -94046"/>
              <a:gd name="adj2" fmla="val 30408"/>
              <a:gd name="adj3" fmla="val 16667"/>
            </a:avLst>
          </a:prstGeom>
          <a:solidFill>
            <a:schemeClr val="bg1"/>
          </a:solidFill>
          <a:ln w="6350" cap="flat" cmpd="sng" algn="ctr">
            <a:solidFill>
              <a:schemeClr val="bg2">
                <a:lumMod val="75000"/>
              </a:schemeClr>
            </a:solidFill>
            <a:prstDash val="solid"/>
            <a:round/>
            <a:headEnd type="none" w="med" len="med"/>
            <a:tailEnd type="none" w="med" len="med"/>
          </a:ln>
          <a:effectLst>
            <a:outerShdw blurRad="50800" dist="38100" algn="l" rotWithShape="0">
              <a:prstClr val="black">
                <a:alpha val="40000"/>
              </a:prstClr>
            </a:outerShdw>
          </a:effectLst>
          <a:extLst/>
        </p:spPr>
        <p:txBody>
          <a:bodyPr/>
          <a:lstStyle/>
          <a:p>
            <a:pPr eaLnBrk="1" hangingPunct="1">
              <a:buFont typeface="Arial" panose="020B0604020202020204" pitchFamily="34" charset="0"/>
              <a:buNone/>
              <a:defRPr/>
            </a:pPr>
            <a:endParaRPr lang="ja-JP" altLang="en-US"/>
          </a:p>
        </p:txBody>
      </p:sp>
      <p:sp>
        <p:nvSpPr>
          <p:cNvPr id="14365" name="角丸四角形 1"/>
          <p:cNvSpPr>
            <a:spLocks noChangeArrowheads="1"/>
          </p:cNvSpPr>
          <p:nvPr/>
        </p:nvSpPr>
        <p:spPr bwMode="auto">
          <a:xfrm rot="-443082">
            <a:off x="1535113" y="5859463"/>
            <a:ext cx="1739900" cy="396875"/>
          </a:xfrm>
          <a:prstGeom prst="roundRect">
            <a:avLst>
              <a:gd name="adj" fmla="val 10319"/>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街でたまたま</a:t>
            </a:r>
          </a:p>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出会った人に投票を依頼</a:t>
            </a:r>
            <a:endParaRPr lang="ja-JP" altLang="en-US" sz="1800">
              <a:latin typeface="Arial" panose="020B0604020202020204" pitchFamily="34" charset="0"/>
            </a:endParaRPr>
          </a:p>
        </p:txBody>
      </p:sp>
      <p:sp>
        <p:nvSpPr>
          <p:cNvPr id="14366" name="角丸四角形 1"/>
          <p:cNvSpPr>
            <a:spLocks noChangeArrowheads="1"/>
          </p:cNvSpPr>
          <p:nvPr/>
        </p:nvSpPr>
        <p:spPr bwMode="auto">
          <a:xfrm rot="-400194">
            <a:off x="2292350" y="7239000"/>
            <a:ext cx="1670050" cy="227013"/>
          </a:xfrm>
          <a:prstGeom prst="roundRect">
            <a:avLst>
              <a:gd name="adj" fmla="val 10319"/>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街頭演説などで応援する</a:t>
            </a:r>
            <a:endParaRPr lang="ja-JP" altLang="en-US" sz="1800">
              <a:latin typeface="Arial" panose="020B0604020202020204" pitchFamily="34" charset="0"/>
            </a:endParaRPr>
          </a:p>
        </p:txBody>
      </p:sp>
      <p:pic>
        <p:nvPicPr>
          <p:cNvPr id="14367" name="Picture 32" descr="C:\Users\2000362fa\Desktop\IMG_0905.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56200" y="6061075"/>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角丸四角形吹き出し 38"/>
          <p:cNvSpPr/>
          <p:nvPr/>
        </p:nvSpPr>
        <p:spPr bwMode="auto">
          <a:xfrm>
            <a:off x="5133975" y="6534150"/>
            <a:ext cx="460375" cy="450850"/>
          </a:xfrm>
          <a:prstGeom prst="wedgeRoundRectCallout">
            <a:avLst>
              <a:gd name="adj1" fmla="val -95697"/>
              <a:gd name="adj2" fmla="val -24844"/>
              <a:gd name="adj3" fmla="val 16667"/>
            </a:avLst>
          </a:prstGeom>
          <a:solidFill>
            <a:schemeClr val="bg1"/>
          </a:solidFill>
          <a:ln w="6350" cap="flat" cmpd="sng" algn="ctr">
            <a:solidFill>
              <a:schemeClr val="bg2">
                <a:lumMod val="75000"/>
              </a:schemeClr>
            </a:solidFill>
            <a:prstDash val="solid"/>
            <a:round/>
            <a:headEnd type="none" w="med" len="med"/>
            <a:tailEnd type="none" w="med" len="med"/>
          </a:ln>
          <a:effectLst>
            <a:outerShdw blurRad="50800" dist="38100" algn="l" rotWithShape="0">
              <a:prstClr val="black">
                <a:alpha val="40000"/>
              </a:prstClr>
            </a:outerShdw>
          </a:effectLst>
          <a:extLst/>
        </p:spPr>
        <p:txBody>
          <a:bodyPr/>
          <a:lstStyle/>
          <a:p>
            <a:pPr eaLnBrk="1" hangingPunct="1">
              <a:buFont typeface="Arial" panose="020B0604020202020204" pitchFamily="34" charset="0"/>
              <a:buNone/>
              <a:defRPr/>
            </a:pPr>
            <a:endParaRPr lang="ja-JP" altLang="en-US"/>
          </a:p>
        </p:txBody>
      </p:sp>
      <p:pic>
        <p:nvPicPr>
          <p:cNvPr id="14369" name="Picture 33" descr="C:\Users\2000362fa\Desktop\IMG_0906.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56200" y="6550025"/>
            <a:ext cx="4079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0" name="Oval 37"/>
          <p:cNvSpPr>
            <a:spLocks noChangeArrowheads="1"/>
          </p:cNvSpPr>
          <p:nvPr/>
        </p:nvSpPr>
        <p:spPr bwMode="auto">
          <a:xfrm>
            <a:off x="165100" y="8394700"/>
            <a:ext cx="501650" cy="473075"/>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7</a:t>
            </a:r>
            <a:endParaRPr lang="ja-JP" altLang="en-US" sz="2000">
              <a:solidFill>
                <a:schemeClr val="bg1"/>
              </a:solidFill>
              <a:latin typeface="メイリオ" panose="020B0604030504040204" pitchFamily="50" charset="-128"/>
              <a:ea typeface="メイリオ" panose="020B0604030504040204" pitchFamily="50" charset="-128"/>
            </a:endParaRPr>
          </a:p>
        </p:txBody>
      </p:sp>
      <p:sp>
        <p:nvSpPr>
          <p:cNvPr id="14371" name="正方形/長方形 45"/>
          <p:cNvSpPr>
            <a:spLocks noChangeArrowheads="1"/>
          </p:cNvSpPr>
          <p:nvPr/>
        </p:nvSpPr>
        <p:spPr bwMode="auto">
          <a:xfrm>
            <a:off x="6043613" y="4071938"/>
            <a:ext cx="577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b="1">
                <a:solidFill>
                  <a:srgbClr val="009900"/>
                </a:solidFill>
                <a:latin typeface="メイリオ" panose="020B0604030504040204" pitchFamily="50" charset="-128"/>
                <a:ea typeface="メイリオ" panose="020B0604030504040204" pitchFamily="50" charset="-128"/>
              </a:rPr>
              <a:t>など</a:t>
            </a:r>
          </a:p>
        </p:txBody>
      </p:sp>
      <p:sp>
        <p:nvSpPr>
          <p:cNvPr id="14372" name="正方形/長方形 45"/>
          <p:cNvSpPr>
            <a:spLocks noChangeArrowheads="1"/>
          </p:cNvSpPr>
          <p:nvPr/>
        </p:nvSpPr>
        <p:spPr bwMode="auto">
          <a:xfrm>
            <a:off x="5862638" y="8223250"/>
            <a:ext cx="5794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b="1">
                <a:solidFill>
                  <a:srgbClr val="009900"/>
                </a:solidFill>
                <a:latin typeface="メイリオ" panose="020B0604030504040204" pitchFamily="50" charset="-128"/>
                <a:ea typeface="メイリオ" panose="020B0604030504040204" pitchFamily="50" charset="-128"/>
              </a:rPr>
              <a:t>など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27"/>
                                        </p:tgtEl>
                                        <p:attrNameLst>
                                          <p:attrName>style.opacity</p:attrName>
                                        </p:attrNameLst>
                                      </p:cBhvr>
                                      <p:to>
                                        <p:strVal val="0.5"/>
                                      </p:to>
                                    </p:set>
                                    <p:animEffect filter="image" prLst="opacity: 0.5">
                                      <p:cBhvr rctx="IE">
                                        <p:cTn id="7" dur="indefinite"/>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テキスト プレースホルダー 1"/>
          <p:cNvSpPr>
            <a:spLocks noChangeArrowheads="1"/>
          </p:cNvSpPr>
          <p:nvPr/>
        </p:nvSpPr>
        <p:spPr bwMode="auto">
          <a:xfrm>
            <a:off x="330200" y="522288"/>
            <a:ext cx="54768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５　ウェブサイト等の利用</a:t>
            </a:r>
          </a:p>
        </p:txBody>
      </p:sp>
      <p:sp>
        <p:nvSpPr>
          <p:cNvPr id="10243" name="テキスト プレースホルダー 1"/>
          <p:cNvSpPr>
            <a:spLocks noChangeArrowheads="1"/>
          </p:cNvSpPr>
          <p:nvPr/>
        </p:nvSpPr>
        <p:spPr bwMode="auto">
          <a:xfrm>
            <a:off x="836613" y="1012825"/>
            <a:ext cx="521652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30000"/>
              </a:spcBef>
              <a:buFont typeface="Arial" charset="0"/>
              <a:buNone/>
              <a:defRPr/>
            </a:pPr>
            <a:r>
              <a:rPr lang="ja-JP" altLang="en-US" sz="1000" dirty="0">
                <a:solidFill>
                  <a:srgbClr val="000000"/>
                </a:solidFill>
                <a:latin typeface="メイリオ" pitchFamily="50" charset="-128"/>
                <a:ea typeface="メイリオ" pitchFamily="50" charset="-128"/>
                <a:cs typeface="メイリオ" pitchFamily="50" charset="-128"/>
                <a:sym typeface="メイリオ" pitchFamily="50" charset="-128"/>
              </a:rPr>
              <a:t>選挙権がある人は、</a:t>
            </a:r>
            <a:r>
              <a:rPr lang="ja-JP" altLang="en-US" sz="1050" dirty="0">
                <a:solidFill>
                  <a:srgbClr val="000000"/>
                </a:solidFill>
                <a:latin typeface="メイリオ" pitchFamily="50" charset="-128"/>
                <a:ea typeface="メイリオ" pitchFamily="50" charset="-128"/>
                <a:cs typeface="メイリオ" pitchFamily="50" charset="-128"/>
                <a:sym typeface="メイリオ" pitchFamily="50" charset="-128"/>
              </a:rPr>
              <a:t>次のウェブサイト等を利用して選挙運動をすることができます。</a:t>
            </a:r>
            <a:endParaRPr lang="en-US" altLang="ja-JP" sz="1050" dirty="0">
              <a:solidFill>
                <a:srgbClr val="000000"/>
              </a:solidFill>
              <a:latin typeface="メイリオ" pitchFamily="50" charset="-128"/>
              <a:ea typeface="メイリオ" pitchFamily="50" charset="-128"/>
              <a:cs typeface="メイリオ" pitchFamily="50" charset="-128"/>
              <a:sym typeface="メイリオ" pitchFamily="50" charset="-128"/>
            </a:endParaRPr>
          </a:p>
          <a:p>
            <a:pPr marL="342900" indent="-342900">
              <a:spcBef>
                <a:spcPct val="30000"/>
              </a:spcBef>
              <a:buFont typeface="Arial" charset="0"/>
              <a:buNone/>
              <a:defRPr/>
            </a:pPr>
            <a:endParaRPr lang="ja-JP" altLang="en-US" sz="500" dirty="0">
              <a:solidFill>
                <a:srgbClr val="000000"/>
              </a:solidFill>
              <a:latin typeface="メイリオ" pitchFamily="50" charset="-128"/>
              <a:ea typeface="メイリオ" pitchFamily="50" charset="-128"/>
              <a:cs typeface="メイリオ" pitchFamily="50" charset="-128"/>
              <a:sym typeface="メイリオ" pitchFamily="50" charset="-128"/>
            </a:endParaRPr>
          </a:p>
          <a:p>
            <a:pPr marL="342900" indent="-342900">
              <a:spcBef>
                <a:spcPct val="30000"/>
              </a:spcBef>
              <a:buClr>
                <a:srgbClr val="00B050"/>
              </a:buClr>
              <a:buSzPct val="150000"/>
              <a:buFont typeface="Arial" charset="0"/>
              <a:buBlip>
                <a:blip r:embed="rId2"/>
              </a:buBlip>
              <a:defRPr/>
            </a:pPr>
            <a:r>
              <a:rPr lang="ja-JP" altLang="en-US" sz="1050" dirty="0">
                <a:solidFill>
                  <a:srgbClr val="000000"/>
                </a:solidFill>
                <a:latin typeface="メイリオ" pitchFamily="50" charset="-128"/>
                <a:ea typeface="メイリオ" pitchFamily="50" charset="-128"/>
                <a:cs typeface="メイリオ" pitchFamily="50" charset="-128"/>
                <a:sym typeface="メイリオ" pitchFamily="50" charset="-128"/>
              </a:rPr>
              <a:t>ホームページ、ブログ</a:t>
            </a:r>
          </a:p>
          <a:p>
            <a:pPr marL="342900" indent="-342900">
              <a:spcBef>
                <a:spcPct val="30000"/>
              </a:spcBef>
              <a:buClr>
                <a:srgbClr val="00B050"/>
              </a:buClr>
              <a:buSzPct val="150000"/>
              <a:buFont typeface="Arial" charset="0"/>
              <a:buBlip>
                <a:blip r:embed="rId2"/>
              </a:buBlip>
              <a:defRPr/>
            </a:pPr>
            <a:r>
              <a:rPr lang="ja-JP" altLang="en-US" sz="1050" dirty="0">
                <a:solidFill>
                  <a:srgbClr val="000000"/>
                </a:solidFill>
                <a:latin typeface="メイリオ" pitchFamily="50" charset="-128"/>
                <a:ea typeface="メイリオ" pitchFamily="50" charset="-128"/>
                <a:cs typeface="メイリオ" pitchFamily="50" charset="-128"/>
                <a:sym typeface="メイリオ" pitchFamily="50" charset="-128"/>
              </a:rPr>
              <a:t>ツイッター、フェイスブック</a:t>
            </a:r>
          </a:p>
          <a:p>
            <a:pPr marL="342900" indent="-342900">
              <a:spcBef>
                <a:spcPct val="30000"/>
              </a:spcBef>
              <a:buClr>
                <a:srgbClr val="00B050"/>
              </a:buClr>
              <a:buSzPct val="150000"/>
              <a:buFont typeface="Arial" charset="0"/>
              <a:buBlip>
                <a:blip r:embed="rId2"/>
              </a:buBlip>
              <a:defRPr/>
            </a:pPr>
            <a:r>
              <a:rPr lang="en-US" altLang="ja-JP" sz="1050" dirty="0">
                <a:solidFill>
                  <a:srgbClr val="000000"/>
                </a:solidFill>
                <a:latin typeface="メイリオ" pitchFamily="50" charset="-128"/>
                <a:ea typeface="メイリオ" pitchFamily="50" charset="-128"/>
                <a:cs typeface="メイリオ" pitchFamily="50" charset="-128"/>
                <a:sym typeface="メイリオ" pitchFamily="50" charset="-128"/>
              </a:rPr>
              <a:t>LINE</a:t>
            </a:r>
            <a:r>
              <a:rPr lang="ja-JP" altLang="en-US" sz="1050" dirty="0" err="1">
                <a:solidFill>
                  <a:srgbClr val="000000"/>
                </a:solidFill>
                <a:latin typeface="メイリオ" pitchFamily="50" charset="-128"/>
                <a:ea typeface="メイリオ" pitchFamily="50" charset="-128"/>
                <a:cs typeface="メイリオ" pitchFamily="50" charset="-128"/>
                <a:sym typeface="メイリオ" pitchFamily="50" charset="-128"/>
              </a:rPr>
              <a:t>、</a:t>
            </a:r>
            <a:r>
              <a:rPr lang="ja-JP" altLang="en-US" sz="1050" dirty="0">
                <a:solidFill>
                  <a:srgbClr val="000000"/>
                </a:solidFill>
                <a:latin typeface="メイリオ" pitchFamily="50" charset="-128"/>
                <a:ea typeface="メイリオ" pitchFamily="50" charset="-128"/>
                <a:cs typeface="メイリオ" pitchFamily="50" charset="-128"/>
                <a:sym typeface="メイリオ" pitchFamily="50" charset="-128"/>
              </a:rPr>
              <a:t>動画サイト等</a:t>
            </a:r>
          </a:p>
          <a:p>
            <a:pPr marL="342900" indent="-342900">
              <a:spcBef>
                <a:spcPct val="30000"/>
              </a:spcBef>
              <a:buClr>
                <a:srgbClr val="00B050"/>
              </a:buClr>
              <a:buFont typeface="Wingdings" pitchFamily="2" charset="2"/>
              <a:buChar char="p"/>
              <a:defRPr/>
            </a:pPr>
            <a:endParaRPr lang="ja-JP" altLang="en-US" sz="1000" dirty="0">
              <a:solidFill>
                <a:srgbClr val="000000"/>
              </a:solidFill>
              <a:latin typeface="メイリオ" pitchFamily="50" charset="-128"/>
              <a:ea typeface="メイリオ" pitchFamily="50" charset="-128"/>
              <a:cs typeface="メイリオ" pitchFamily="50" charset="-128"/>
              <a:sym typeface="メイリオ" pitchFamily="50" charset="-128"/>
            </a:endParaRPr>
          </a:p>
          <a:p>
            <a:pPr marL="342900" indent="-342900">
              <a:spcBef>
                <a:spcPct val="30000"/>
              </a:spcBef>
              <a:buClr>
                <a:srgbClr val="00B050"/>
              </a:buClr>
              <a:buFont typeface="Wingdings" pitchFamily="2" charset="2"/>
              <a:buChar char="p"/>
              <a:defRPr/>
            </a:pPr>
            <a:endParaRPr lang="ja-JP" altLang="en-US" sz="1000" dirty="0">
              <a:solidFill>
                <a:srgbClr val="000000"/>
              </a:solidFill>
              <a:latin typeface="メイリオ" pitchFamily="50" charset="-128"/>
              <a:ea typeface="メイリオ" pitchFamily="50" charset="-128"/>
              <a:cs typeface="メイリオ" pitchFamily="50" charset="-128"/>
              <a:sym typeface="メイリオ" pitchFamily="50" charset="-128"/>
            </a:endParaRPr>
          </a:p>
          <a:p>
            <a:pPr marL="342900" indent="-342900">
              <a:spcBef>
                <a:spcPct val="30000"/>
              </a:spcBef>
              <a:buClr>
                <a:srgbClr val="00B050"/>
              </a:buClr>
              <a:buFont typeface="Arial" charset="0"/>
              <a:buNone/>
              <a:defRPr/>
            </a:pPr>
            <a:endParaRPr lang="ja-JP" altLang="en-US" sz="1000" dirty="0">
              <a:solidFill>
                <a:srgbClr val="000000"/>
              </a:solidFill>
              <a:latin typeface="メイリオ" pitchFamily="50" charset="-128"/>
              <a:ea typeface="メイリオ" pitchFamily="50" charset="-128"/>
              <a:cs typeface="メイリオ" pitchFamily="50" charset="-128"/>
              <a:sym typeface="メイリオ" pitchFamily="50" charset="-128"/>
            </a:endParaRPr>
          </a:p>
          <a:p>
            <a:pPr marL="342900" indent="-342900">
              <a:spcBef>
                <a:spcPct val="30000"/>
              </a:spcBef>
              <a:buClr>
                <a:srgbClr val="00B050"/>
              </a:buClr>
              <a:buFont typeface="Wingdings" pitchFamily="2" charset="2"/>
              <a:buChar char="p"/>
              <a:defRPr/>
            </a:pPr>
            <a:endParaRPr lang="ja-JP" altLang="en-US" sz="1000" dirty="0">
              <a:latin typeface="メイリオ" pitchFamily="50" charset="-128"/>
              <a:ea typeface="メイリオ" pitchFamily="50" charset="-128"/>
              <a:cs typeface="メイリオ" pitchFamily="50" charset="-128"/>
              <a:sym typeface="メイリオ" pitchFamily="50" charset="-128"/>
            </a:endParaRPr>
          </a:p>
        </p:txBody>
      </p:sp>
      <p:sp>
        <p:nvSpPr>
          <p:cNvPr id="15364" name="正方形/長方形 23"/>
          <p:cNvSpPr>
            <a:spLocks noChangeArrowheads="1"/>
          </p:cNvSpPr>
          <p:nvPr/>
        </p:nvSpPr>
        <p:spPr bwMode="auto">
          <a:xfrm>
            <a:off x="6056313" y="-1270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15365" name="正方形/長方形 18"/>
          <p:cNvSpPr>
            <a:spLocks noChangeArrowheads="1"/>
          </p:cNvSpPr>
          <p:nvPr/>
        </p:nvSpPr>
        <p:spPr bwMode="auto">
          <a:xfrm>
            <a:off x="1809750" y="4572000"/>
            <a:ext cx="1223963" cy="2016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700">
                <a:solidFill>
                  <a:srgbClr val="000000"/>
                </a:solidFill>
                <a:latin typeface="ＭＳ Ｐゴシック" panose="020B0600070205080204" pitchFamily="50" charset="-128"/>
                <a:sym typeface="ＭＳ Ｐゴシック" panose="020B0600070205080204" pitchFamily="50" charset="-128"/>
              </a:rPr>
              <a:t>（○○○ </a:t>
            </a:r>
            <a:r>
              <a:rPr lang="en-US" altLang="ja-JP" sz="700">
                <a:solidFill>
                  <a:srgbClr val="000000"/>
                </a:solidFill>
                <a:latin typeface="ＭＳ Ｐゴシック" panose="020B0600070205080204" pitchFamily="50" charset="-128"/>
                <a:sym typeface="ＭＳ Ｐゴシック" panose="020B0600070205080204" pitchFamily="50" charset="-128"/>
              </a:rPr>
              <a:t>@ </a:t>
            </a:r>
            <a:r>
              <a:rPr lang="ja-JP" altLang="en-US" sz="700">
                <a:solidFill>
                  <a:srgbClr val="000000"/>
                </a:solidFill>
                <a:latin typeface="ＭＳ Ｐゴシック" panose="020B0600070205080204" pitchFamily="50" charset="-128"/>
                <a:sym typeface="ＭＳ Ｐゴシック" panose="020B0600070205080204" pitchFamily="50" charset="-128"/>
              </a:rPr>
              <a:t>△△△．ｎ</a:t>
            </a:r>
            <a:r>
              <a:rPr lang="en-US" altLang="ja-JP" sz="700">
                <a:solidFill>
                  <a:srgbClr val="000000"/>
                </a:solidFill>
                <a:latin typeface="ＭＳ Ｐゴシック" panose="020B0600070205080204" pitchFamily="50" charset="-128"/>
                <a:sym typeface="ＭＳ Ｐゴシック" panose="020B0600070205080204" pitchFamily="50" charset="-128"/>
              </a:rPr>
              <a:t>e</a:t>
            </a:r>
            <a:r>
              <a:rPr lang="ja-JP" altLang="en-US" sz="700">
                <a:solidFill>
                  <a:srgbClr val="000000"/>
                </a:solidFill>
                <a:latin typeface="ＭＳ Ｐゴシック" panose="020B0600070205080204" pitchFamily="50" charset="-128"/>
                <a:sym typeface="ＭＳ Ｐゴシック" panose="020B0600070205080204" pitchFamily="50" charset="-128"/>
              </a:rPr>
              <a:t>．</a:t>
            </a:r>
            <a:r>
              <a:rPr lang="en-US" altLang="ja-JP" sz="700">
                <a:solidFill>
                  <a:srgbClr val="000000"/>
                </a:solidFill>
                <a:latin typeface="ＭＳ Ｐゴシック" panose="020B0600070205080204" pitchFamily="50" charset="-128"/>
                <a:sym typeface="ＭＳ Ｐゴシック" panose="020B0600070205080204" pitchFamily="50" charset="-128"/>
              </a:rPr>
              <a:t>jp</a:t>
            </a:r>
            <a:r>
              <a:rPr lang="ja-JP" altLang="en-US" sz="700">
                <a:solidFill>
                  <a:srgbClr val="000000"/>
                </a:solidFill>
                <a:latin typeface="ＭＳ Ｐゴシック" panose="020B0600070205080204" pitchFamily="50" charset="-128"/>
                <a:sym typeface="ＭＳ Ｐゴシック" panose="020B0600070205080204" pitchFamily="50" charset="-128"/>
              </a:rPr>
              <a:t>）</a:t>
            </a:r>
            <a:endParaRPr lang="ja-JP" altLang="en-US" sz="1800">
              <a:latin typeface="Arial" panose="020B0604020202020204" pitchFamily="34" charset="0"/>
            </a:endParaRPr>
          </a:p>
        </p:txBody>
      </p:sp>
      <p:sp>
        <p:nvSpPr>
          <p:cNvPr id="15366" name="正方形/長方形 3"/>
          <p:cNvSpPr>
            <a:spLocks noChangeArrowheads="1"/>
          </p:cNvSpPr>
          <p:nvPr/>
        </p:nvSpPr>
        <p:spPr bwMode="auto">
          <a:xfrm>
            <a:off x="1255713" y="4833938"/>
            <a:ext cx="1939925" cy="350837"/>
          </a:xfrm>
          <a:prstGeom prst="rect">
            <a:avLst/>
          </a:prstGeom>
          <a:solidFill>
            <a:schemeClr val="bg1"/>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80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このたびの選挙では</a:t>
            </a:r>
          </a:p>
          <a:p>
            <a:pPr eaLnBrk="1" hangingPunct="1">
              <a:spcBef>
                <a:spcPct val="0"/>
              </a:spcBef>
              <a:buFont typeface="Wingdings" panose="05000000000000000000" pitchFamily="2" charset="2"/>
              <a:buNone/>
            </a:pPr>
            <a:r>
              <a:rPr lang="ja-JP" altLang="en-US" sz="80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ぜひ○○さんを当選させよう！！</a:t>
            </a:r>
            <a:endParaRPr lang="ja-JP" altLang="en-US" sz="1800">
              <a:latin typeface="Arial" panose="020B0604020202020204" pitchFamily="34" charset="0"/>
            </a:endParaRPr>
          </a:p>
        </p:txBody>
      </p:sp>
      <p:sp>
        <p:nvSpPr>
          <p:cNvPr id="11271" name="正方形/長方形 20"/>
          <p:cNvSpPr>
            <a:spLocks noChangeArrowheads="1"/>
          </p:cNvSpPr>
          <p:nvPr/>
        </p:nvSpPr>
        <p:spPr bwMode="auto">
          <a:xfrm>
            <a:off x="2116138" y="4256088"/>
            <a:ext cx="1022350" cy="195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800" b="1">
                <a:solidFill>
                  <a:srgbClr val="FF0000"/>
                </a:solidFill>
                <a:latin typeface="ＭＳ Ｐゴシック" panose="020B0600070205080204" pitchFamily="50" charset="-128"/>
                <a:sym typeface="ＭＳ Ｐゴシック" panose="020B0600070205080204" pitchFamily="50" charset="-128"/>
              </a:rPr>
              <a:t>電子メールの表示</a:t>
            </a:r>
            <a:endParaRPr lang="ja-JP" altLang="en-US" sz="1800">
              <a:latin typeface="Arial" panose="020B0604020202020204" pitchFamily="34" charset="0"/>
            </a:endParaRPr>
          </a:p>
        </p:txBody>
      </p:sp>
      <p:cxnSp>
        <p:nvCxnSpPr>
          <p:cNvPr id="11272" name="直線矢印コネクタ 9"/>
          <p:cNvCxnSpPr>
            <a:cxnSpLocks noChangeShapeType="1"/>
          </p:cNvCxnSpPr>
          <p:nvPr/>
        </p:nvCxnSpPr>
        <p:spPr bwMode="auto">
          <a:xfrm flipH="1">
            <a:off x="1938338" y="4351338"/>
            <a:ext cx="215900" cy="231775"/>
          </a:xfrm>
          <a:prstGeom prst="straightConnector1">
            <a:avLst/>
          </a:prstGeom>
          <a:noFill/>
          <a:ln w="12700">
            <a:solidFill>
              <a:srgbClr val="FF0000"/>
            </a:solidFill>
            <a:miter lim="800000"/>
            <a:headEnd/>
            <a:tailEnd type="arrow" w="med" len="med"/>
          </a:ln>
          <a:extLst>
            <a:ext uri="{909E8E84-426E-40DD-AFC4-6F175D3DCCD1}">
              <a14:hiddenFill xmlns:a14="http://schemas.microsoft.com/office/drawing/2010/main">
                <a:noFill/>
              </a14:hiddenFill>
            </a:ext>
          </a:extLst>
        </p:spPr>
      </p:cxnSp>
      <p:pic>
        <p:nvPicPr>
          <p:cNvPr id="15369" name="Picture 12" descr="F:\グラフィックス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5" y="4654550"/>
            <a:ext cx="533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タイトル 1"/>
          <p:cNvSpPr>
            <a:spLocks noChangeArrowheads="1"/>
          </p:cNvSpPr>
          <p:nvPr/>
        </p:nvSpPr>
        <p:spPr bwMode="auto">
          <a:xfrm>
            <a:off x="1155700" y="3671888"/>
            <a:ext cx="2090738" cy="41116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Font typeface="Wingdings" panose="05000000000000000000" pitchFamily="2" charset="2"/>
              <a:buNone/>
            </a:pPr>
            <a:r>
              <a:rPr lang="ja-JP" altLang="en-US" sz="1000" b="1">
                <a:solidFill>
                  <a:schemeClr val="bg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自分で選挙運動メッセージを</a:t>
            </a:r>
          </a:p>
          <a:p>
            <a:pPr>
              <a:spcBef>
                <a:spcPct val="0"/>
              </a:spcBef>
              <a:buFont typeface="Wingdings" panose="05000000000000000000" pitchFamily="2" charset="2"/>
              <a:buNone/>
            </a:pPr>
            <a:r>
              <a:rPr lang="ja-JP" altLang="en-US" sz="1000" b="1">
                <a:solidFill>
                  <a:schemeClr val="bg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掲示板・ブログなど書き込み</a:t>
            </a:r>
            <a:endParaRPr lang="ja-JP" altLang="en-US" sz="1800">
              <a:latin typeface="Arial" panose="020B0604020202020204" pitchFamily="34" charset="0"/>
            </a:endParaRPr>
          </a:p>
        </p:txBody>
      </p:sp>
      <p:sp>
        <p:nvSpPr>
          <p:cNvPr id="15371" name="角丸四角形 3"/>
          <p:cNvSpPr>
            <a:spLocks noChangeArrowheads="1"/>
          </p:cNvSpPr>
          <p:nvPr/>
        </p:nvSpPr>
        <p:spPr bwMode="auto">
          <a:xfrm>
            <a:off x="1155700" y="4124325"/>
            <a:ext cx="2109788" cy="1162050"/>
          </a:xfrm>
          <a:prstGeom prst="roundRect">
            <a:avLst>
              <a:gd name="adj" fmla="val 3782"/>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ja-JP" sz="1800">
              <a:solidFill>
                <a:srgbClr val="000000"/>
              </a:solidFill>
              <a:sym typeface="ＭＳ Ｐゴシック" panose="020B0600070205080204" pitchFamily="50" charset="-128"/>
            </a:endParaRPr>
          </a:p>
        </p:txBody>
      </p:sp>
      <p:pic>
        <p:nvPicPr>
          <p:cNvPr id="15372" name="Picture 12" descr="F:\グラフィックス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713" y="4224338"/>
            <a:ext cx="392112" cy="334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73" name="正方形/長方形 29"/>
          <p:cNvSpPr>
            <a:spLocks noChangeArrowheads="1"/>
          </p:cNvSpPr>
          <p:nvPr/>
        </p:nvSpPr>
        <p:spPr bwMode="auto">
          <a:xfrm>
            <a:off x="1160463" y="4565650"/>
            <a:ext cx="6858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900">
                <a:solidFill>
                  <a:srgbClr val="000000"/>
                </a:solidFill>
                <a:latin typeface="ＭＳ Ｐゴシック" panose="020B0600070205080204" pitchFamily="50" charset="-128"/>
                <a:sym typeface="ＭＳ Ｐゴシック" panose="020B0600070205080204" pitchFamily="50" charset="-128"/>
              </a:rPr>
              <a:t>□山 ○美</a:t>
            </a:r>
            <a:endParaRPr lang="ja-JP" altLang="en-US" sz="1800">
              <a:latin typeface="Arial" panose="020B0604020202020204" pitchFamily="34" charset="0"/>
            </a:endParaRPr>
          </a:p>
        </p:txBody>
      </p:sp>
      <p:sp>
        <p:nvSpPr>
          <p:cNvPr id="15374" name="正方形/長方形 3"/>
          <p:cNvSpPr>
            <a:spLocks noChangeArrowheads="1"/>
          </p:cNvSpPr>
          <p:nvPr/>
        </p:nvSpPr>
        <p:spPr bwMode="auto">
          <a:xfrm>
            <a:off x="3463925" y="4695825"/>
            <a:ext cx="1828800" cy="469900"/>
          </a:xfrm>
          <a:prstGeom prst="rect">
            <a:avLst/>
          </a:prstGeom>
          <a:solidFill>
            <a:schemeClr val="bg1"/>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800">
                <a:solidFill>
                  <a:srgbClr val="000000"/>
                </a:solidFill>
                <a:latin typeface="HG創英角ﾎﾟｯﾌﾟ体" panose="040B0A09000000000000" pitchFamily="49" charset="-128"/>
                <a:ea typeface="メイリオ" panose="020B0604030504040204" pitchFamily="50" charset="-128"/>
                <a:sym typeface="HG創英角ﾎﾟｯﾌﾟ体" panose="040B0A09000000000000" pitchFamily="49" charset="-128"/>
              </a:rPr>
              <a:t>このたびの選挙に立候補した</a:t>
            </a:r>
          </a:p>
          <a:p>
            <a:pPr eaLnBrk="1" hangingPunct="1">
              <a:spcBef>
                <a:spcPct val="0"/>
              </a:spcBef>
              <a:buFont typeface="Wingdings" panose="05000000000000000000" pitchFamily="2" charset="2"/>
              <a:buNone/>
            </a:pPr>
            <a:r>
              <a:rPr lang="ja-JP" altLang="en-US" sz="800">
                <a:solidFill>
                  <a:srgbClr val="000000"/>
                </a:solidFill>
                <a:latin typeface="HG創英角ﾎﾟｯﾌﾟ体" panose="040B0A09000000000000" pitchFamily="49" charset="-128"/>
                <a:ea typeface="メイリオ" panose="020B0604030504040204" pitchFamily="50" charset="-128"/>
                <a:sym typeface="HG創英角ﾎﾟｯﾌﾟ体" panose="040B0A09000000000000" pitchFamily="49" charset="-128"/>
              </a:rPr>
              <a:t>○田 △成です。</a:t>
            </a:r>
          </a:p>
          <a:p>
            <a:pPr eaLnBrk="1" hangingPunct="1">
              <a:spcBef>
                <a:spcPct val="0"/>
              </a:spcBef>
              <a:buFont typeface="Wingdings" panose="05000000000000000000" pitchFamily="2" charset="2"/>
              <a:buNone/>
            </a:pPr>
            <a:r>
              <a:rPr lang="ja-JP" altLang="en-US" sz="800">
                <a:solidFill>
                  <a:srgbClr val="000000"/>
                </a:solidFill>
                <a:latin typeface="HG創英角ﾎﾟｯﾌﾟ体" panose="040B0A09000000000000" pitchFamily="49" charset="-128"/>
                <a:ea typeface="メイリオ" panose="020B0604030504040204" pitchFamily="50" charset="-128"/>
                <a:sym typeface="HG創英角ﾎﾟｯﾌﾟ体" panose="040B0A09000000000000" pitchFamily="49" charset="-128"/>
              </a:rPr>
              <a:t>清き一票をお願いします</a:t>
            </a:r>
            <a:r>
              <a:rPr lang="ja-JP" altLang="en-US" sz="900">
                <a:solidFill>
                  <a:srgbClr val="000000"/>
                </a:solidFill>
                <a:latin typeface="HG創英角ﾎﾟｯﾌﾟ体" panose="040B0A09000000000000" pitchFamily="49" charset="-128"/>
                <a:ea typeface="HG創英角ﾎﾟｯﾌﾟ体" panose="040B0A09000000000000" pitchFamily="49" charset="-128"/>
                <a:sym typeface="HG創英角ﾎﾟｯﾌﾟ体" panose="040B0A09000000000000" pitchFamily="49" charset="-128"/>
              </a:rPr>
              <a:t>。</a:t>
            </a:r>
            <a:endParaRPr lang="ja-JP" altLang="en-US" sz="1800">
              <a:latin typeface="Arial" panose="020B0604020202020204" pitchFamily="34" charset="0"/>
            </a:endParaRPr>
          </a:p>
        </p:txBody>
      </p:sp>
      <p:sp>
        <p:nvSpPr>
          <p:cNvPr id="15375" name="タイトル 1"/>
          <p:cNvSpPr>
            <a:spLocks noChangeArrowheads="1"/>
          </p:cNvSpPr>
          <p:nvPr/>
        </p:nvSpPr>
        <p:spPr bwMode="auto">
          <a:xfrm>
            <a:off x="3349625" y="3667125"/>
            <a:ext cx="2025650" cy="41116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Font typeface="Wingdings" panose="05000000000000000000" pitchFamily="2" charset="2"/>
              <a:buNone/>
            </a:pPr>
            <a:r>
              <a:rPr lang="ja-JP" altLang="en-US" sz="1000" b="1">
                <a:solidFill>
                  <a:schemeClr val="bg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他人の選挙運動メッセージを</a:t>
            </a:r>
          </a:p>
          <a:p>
            <a:pPr>
              <a:spcBef>
                <a:spcPct val="0"/>
              </a:spcBef>
              <a:buFont typeface="Wingdings" panose="05000000000000000000" pitchFamily="2" charset="2"/>
              <a:buNone/>
            </a:pPr>
            <a:r>
              <a:rPr lang="en-US" altLang="ja-JP" sz="1000" b="1">
                <a:solidFill>
                  <a:schemeClr val="bg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SNS</a:t>
            </a:r>
            <a:r>
              <a:rPr lang="ja-JP" altLang="en-US" sz="1000" b="1">
                <a:solidFill>
                  <a:schemeClr val="bg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などで広める</a:t>
            </a:r>
            <a:endParaRPr lang="ja-JP" altLang="en-US" sz="1000">
              <a:latin typeface="Arial" panose="020B0604020202020204" pitchFamily="34" charset="0"/>
            </a:endParaRPr>
          </a:p>
        </p:txBody>
      </p:sp>
      <p:pic>
        <p:nvPicPr>
          <p:cNvPr id="153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6625" y="4235450"/>
            <a:ext cx="371475" cy="407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77" name="Picture 2" descr="F:\smartphone_schoolgirl_stand_smile[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0050" y="4583113"/>
            <a:ext cx="4667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角丸四角形 3"/>
          <p:cNvSpPr>
            <a:spLocks noChangeArrowheads="1"/>
          </p:cNvSpPr>
          <p:nvPr/>
        </p:nvSpPr>
        <p:spPr bwMode="auto">
          <a:xfrm>
            <a:off x="3363913" y="4124325"/>
            <a:ext cx="2039937" cy="1162050"/>
          </a:xfrm>
          <a:prstGeom prst="roundRect">
            <a:avLst>
              <a:gd name="adj" fmla="val 2551"/>
            </a:avLst>
          </a:prstGeom>
          <a:noFill/>
          <a:ln w="508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ja-JP" sz="1800">
              <a:solidFill>
                <a:srgbClr val="000000"/>
              </a:solidFill>
              <a:sym typeface="ＭＳ Ｐゴシック" panose="020B0600070205080204" pitchFamily="50" charset="-128"/>
            </a:endParaRPr>
          </a:p>
        </p:txBody>
      </p:sp>
      <p:sp>
        <p:nvSpPr>
          <p:cNvPr id="15379" name="タイトル 1"/>
          <p:cNvSpPr txBox="1">
            <a:spLocks noChangeArrowheads="1"/>
          </p:cNvSpPr>
          <p:nvPr/>
        </p:nvSpPr>
        <p:spPr bwMode="auto">
          <a:xfrm>
            <a:off x="1169988" y="5480050"/>
            <a:ext cx="2076450" cy="400050"/>
          </a:xfrm>
          <a:prstGeom prst="rect">
            <a:avLst/>
          </a:prstGeom>
          <a:solidFill>
            <a:srgbClr val="008000"/>
          </a:solidFill>
          <a:ln>
            <a:noFill/>
          </a:ln>
          <a:effectLst/>
          <a:extLs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000" b="1">
                <a:solidFill>
                  <a:schemeClr val="bg1"/>
                </a:solidFill>
                <a:latin typeface="HG丸ｺﾞｼｯｸM-PRO" panose="020F0600000000000000" pitchFamily="50" charset="-128"/>
                <a:ea typeface="HG丸ｺﾞｼｯｸM-PRO" panose="020F0600000000000000" pitchFamily="50" charset="-128"/>
              </a:rPr>
              <a:t>他人の選挙運動の様子を録画</a:t>
            </a:r>
            <a:endParaRPr lang="en-US" altLang="ja-JP" sz="1000" b="1">
              <a:solidFill>
                <a:schemeClr val="bg1"/>
              </a:solidFill>
              <a:latin typeface="HG丸ｺﾞｼｯｸM-PRO" panose="020F0600000000000000" pitchFamily="50" charset="-128"/>
              <a:ea typeface="HG丸ｺﾞｼｯｸM-PRO" panose="020F0600000000000000" pitchFamily="50" charset="-128"/>
            </a:endParaRPr>
          </a:p>
          <a:p>
            <a:pPr eaLnBrk="1" hangingPunct="1">
              <a:spcBef>
                <a:spcPct val="0"/>
              </a:spcBef>
              <a:buFont typeface="Arial" panose="020B0604020202020204" pitchFamily="34" charset="0"/>
              <a:buNone/>
            </a:pPr>
            <a:r>
              <a:rPr lang="ja-JP" altLang="en-US" sz="1000" b="1">
                <a:solidFill>
                  <a:schemeClr val="bg1"/>
                </a:solidFill>
                <a:latin typeface="HG丸ｺﾞｼｯｸM-PRO" panose="020F0600000000000000" pitchFamily="50" charset="-128"/>
                <a:ea typeface="HG丸ｺﾞｼｯｸM-PRO" panose="020F0600000000000000" pitchFamily="50" charset="-128"/>
              </a:rPr>
              <a:t>して動画共有サイトに投稿</a:t>
            </a:r>
          </a:p>
        </p:txBody>
      </p:sp>
      <p:pic>
        <p:nvPicPr>
          <p:cNvPr id="15380" name="Picture 4" descr="C:\Users\2000362fa\Desktop\bg_outside_buildings[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5700" y="5969000"/>
            <a:ext cx="2109788"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381" name="Group 23"/>
          <p:cNvGrpSpPr>
            <a:grpSpLocks/>
          </p:cNvGrpSpPr>
          <p:nvPr/>
        </p:nvGrpSpPr>
        <p:grpSpPr bwMode="auto">
          <a:xfrm>
            <a:off x="1981200" y="6621463"/>
            <a:ext cx="488950" cy="349250"/>
            <a:chOff x="0" y="0"/>
            <a:chExt cx="1080120" cy="789818"/>
          </a:xfrm>
        </p:grpSpPr>
        <p:sp>
          <p:nvSpPr>
            <p:cNvPr id="15411" name="角丸四角形 17"/>
            <p:cNvSpPr>
              <a:spLocks noChangeArrowheads="1"/>
            </p:cNvSpPr>
            <p:nvPr/>
          </p:nvSpPr>
          <p:spPr bwMode="auto">
            <a:xfrm>
              <a:off x="0" y="0"/>
              <a:ext cx="1080120" cy="789818"/>
            </a:xfrm>
            <a:prstGeom prst="roundRect">
              <a:avLst>
                <a:gd name="adj" fmla="val 19875"/>
              </a:avLst>
            </a:prstGeom>
            <a:solidFill>
              <a:schemeClr val="bg1"/>
            </a:solidFill>
            <a:ln w="31750">
              <a:solidFill>
                <a:srgbClr val="FF000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5412" name="直角三角形 5"/>
            <p:cNvSpPr>
              <a:spLocks noChangeArrowheads="1"/>
            </p:cNvSpPr>
            <p:nvPr/>
          </p:nvSpPr>
          <p:spPr bwMode="auto">
            <a:xfrm rot="7974669" flipV="1">
              <a:off x="257024" y="210675"/>
              <a:ext cx="396566" cy="368468"/>
            </a:xfrm>
            <a:prstGeom prst="rtTriangle">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grpSp>
      <p:pic>
        <p:nvPicPr>
          <p:cNvPr id="15382" name="Picture 2" descr="F:\cafe_nomad_man[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688" y="6029325"/>
            <a:ext cx="549275"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83" name="角丸四角形 3"/>
          <p:cNvSpPr>
            <a:spLocks noChangeArrowheads="1"/>
          </p:cNvSpPr>
          <p:nvPr/>
        </p:nvSpPr>
        <p:spPr bwMode="auto">
          <a:xfrm>
            <a:off x="1160463" y="5969000"/>
            <a:ext cx="2106612" cy="1123950"/>
          </a:xfrm>
          <a:prstGeom prst="roundRect">
            <a:avLst>
              <a:gd name="adj" fmla="val 3782"/>
            </a:avLst>
          </a:prstGeom>
          <a:noFill/>
          <a:ln w="50800">
            <a:solidFill>
              <a:srgbClr val="FF0000"/>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ja-JP" sz="1800">
              <a:solidFill>
                <a:srgbClr val="000000"/>
              </a:solidFill>
              <a:sym typeface="ＭＳ Ｐゴシック" panose="020B0600070205080204" pitchFamily="50" charset="-128"/>
            </a:endParaRPr>
          </a:p>
        </p:txBody>
      </p:sp>
      <p:sp>
        <p:nvSpPr>
          <p:cNvPr id="15384" name="正方形/長方形 3"/>
          <p:cNvSpPr>
            <a:spLocks noChangeArrowheads="1"/>
          </p:cNvSpPr>
          <p:nvPr/>
        </p:nvSpPr>
        <p:spPr bwMode="auto">
          <a:xfrm>
            <a:off x="3417888" y="6029325"/>
            <a:ext cx="1919287" cy="1003300"/>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2000" b="1">
              <a:latin typeface="ＭＳ Ｐゴシック" panose="020B0600070205080204" pitchFamily="50" charset="-128"/>
            </a:endParaRPr>
          </a:p>
          <a:p>
            <a:pPr eaLnBrk="1" hangingPunct="1">
              <a:spcBef>
                <a:spcPct val="0"/>
              </a:spcBef>
              <a:buFont typeface="Arial" panose="020B0604020202020204" pitchFamily="34" charset="0"/>
              <a:buNone/>
            </a:pPr>
            <a:r>
              <a:rPr lang="ja-JP" altLang="en-US" sz="1800" b="1">
                <a:latin typeface="ＭＳ ゴシック" panose="020B0609070205080204" pitchFamily="49" charset="-128"/>
                <a:ea typeface="ＭＳ ゴシック" panose="020B0609070205080204" pitchFamily="49" charset="-128"/>
              </a:rPr>
              <a:t>　</a:t>
            </a:r>
          </a:p>
          <a:p>
            <a:pPr eaLnBrk="1" hangingPunct="1">
              <a:spcBef>
                <a:spcPct val="0"/>
              </a:spcBef>
              <a:buFont typeface="Arial" panose="020B0604020202020204" pitchFamily="34" charset="0"/>
              <a:buNone/>
            </a:pPr>
            <a:r>
              <a:rPr lang="ja-JP" altLang="en-US" sz="800" b="1">
                <a:latin typeface="ＭＳ ゴシック" panose="020B0609070205080204" pitchFamily="49" charset="-128"/>
                <a:ea typeface="ＭＳ ゴシック" panose="020B0609070205080204" pitchFamily="49" charset="-128"/>
              </a:rPr>
              <a:t>  </a:t>
            </a:r>
          </a:p>
          <a:p>
            <a:pPr eaLnBrk="1" hangingPunct="1">
              <a:spcBef>
                <a:spcPct val="0"/>
              </a:spcBef>
              <a:buFont typeface="Arial" panose="020B0604020202020204" pitchFamily="34" charset="0"/>
              <a:buNone/>
            </a:pPr>
            <a:r>
              <a:rPr lang="ja-JP" altLang="en-US" sz="800" b="1">
                <a:latin typeface="ＭＳ ゴシック" panose="020B0609070205080204" pitchFamily="49" charset="-128"/>
                <a:ea typeface="メイリオ" panose="020B0604030504040204" pitchFamily="50" charset="-128"/>
              </a:rPr>
              <a:t> </a:t>
            </a:r>
            <a:r>
              <a:rPr lang="ja-JP" altLang="en-US" sz="800">
                <a:latin typeface="ＭＳ ゴシック" panose="020B0609070205080204" pitchFamily="49" charset="-128"/>
                <a:ea typeface="メイリオ" panose="020B0604030504040204" pitchFamily="50" charset="-128"/>
              </a:rPr>
              <a:t>このたびの選挙では、</a:t>
            </a:r>
          </a:p>
          <a:p>
            <a:pPr eaLnBrk="1" hangingPunct="1">
              <a:spcBef>
                <a:spcPct val="0"/>
              </a:spcBef>
              <a:buFont typeface="Arial" panose="020B0604020202020204" pitchFamily="34" charset="0"/>
              <a:buNone/>
            </a:pPr>
            <a:r>
              <a:rPr lang="ja-JP" altLang="en-US" sz="800">
                <a:latin typeface="ＭＳ ゴシック" panose="020B0609070205080204" pitchFamily="49" charset="-128"/>
                <a:ea typeface="メイリオ" panose="020B0604030504040204" pitchFamily="50" charset="-128"/>
              </a:rPr>
              <a:t>　○田△成にぜひ投票してください。</a:t>
            </a:r>
          </a:p>
        </p:txBody>
      </p:sp>
      <p:sp>
        <p:nvSpPr>
          <p:cNvPr id="15385" name="タイトル 1"/>
          <p:cNvSpPr txBox="1">
            <a:spLocks noChangeArrowheads="1"/>
          </p:cNvSpPr>
          <p:nvPr/>
        </p:nvSpPr>
        <p:spPr bwMode="auto">
          <a:xfrm>
            <a:off x="3370263" y="5480050"/>
            <a:ext cx="2025650" cy="419100"/>
          </a:xfrm>
          <a:prstGeom prst="rect">
            <a:avLst/>
          </a:prstGeom>
          <a:solidFill>
            <a:srgbClr val="008000"/>
          </a:solidFill>
          <a:ln>
            <a:noFill/>
          </a:ln>
          <a:effectLst/>
          <a:extLs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000" b="1">
                <a:solidFill>
                  <a:schemeClr val="bg1"/>
                </a:solidFill>
                <a:latin typeface="HG丸ｺﾞｼｯｸM-PRO" panose="020F0600000000000000" pitchFamily="50" charset="-128"/>
                <a:ea typeface="HG丸ｺﾞｼｯｸM-PRO" panose="020F0600000000000000" pitchFamily="50" charset="-128"/>
              </a:rPr>
              <a:t>選挙運動メッセージを</a:t>
            </a:r>
          </a:p>
          <a:p>
            <a:pPr eaLnBrk="1" hangingPunct="1">
              <a:spcBef>
                <a:spcPct val="0"/>
              </a:spcBef>
              <a:buFont typeface="Arial" panose="020B0604020202020204" pitchFamily="34" charset="0"/>
              <a:buNone/>
            </a:pPr>
            <a:r>
              <a:rPr lang="ja-JP" altLang="en-US" sz="1000" b="1">
                <a:solidFill>
                  <a:schemeClr val="bg1"/>
                </a:solidFill>
                <a:latin typeface="HG丸ｺﾞｼｯｸM-PRO" panose="020F0600000000000000" pitchFamily="50" charset="-128"/>
                <a:ea typeface="HG丸ｺﾞｼｯｸM-PRO" panose="020F0600000000000000" pitchFamily="50" charset="-128"/>
              </a:rPr>
              <a:t>電子メールで他人に送信</a:t>
            </a:r>
          </a:p>
        </p:txBody>
      </p:sp>
      <p:pic>
        <p:nvPicPr>
          <p:cNvPr id="15386" name="Picture 2" descr="F:\computer_mail[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3538" y="6469063"/>
            <a:ext cx="53975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87" name="正方形/長方形 3"/>
          <p:cNvSpPr>
            <a:spLocks noChangeArrowheads="1"/>
          </p:cNvSpPr>
          <p:nvPr/>
        </p:nvSpPr>
        <p:spPr bwMode="auto">
          <a:xfrm>
            <a:off x="3549650" y="6527800"/>
            <a:ext cx="1682750" cy="139700"/>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800" b="1">
                <a:latin typeface="ＭＳ Ｐゴシック" panose="020B0600070205080204" pitchFamily="50" charset="-128"/>
              </a:rPr>
              <a:t>件名　選挙の投票について</a:t>
            </a:r>
          </a:p>
        </p:txBody>
      </p:sp>
      <p:sp>
        <p:nvSpPr>
          <p:cNvPr id="15388" name="正方形/長方形 3"/>
          <p:cNvSpPr>
            <a:spLocks noChangeArrowheads="1"/>
          </p:cNvSpPr>
          <p:nvPr/>
        </p:nvSpPr>
        <p:spPr bwMode="auto">
          <a:xfrm>
            <a:off x="3549650" y="6318250"/>
            <a:ext cx="1684338" cy="139700"/>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800" b="1">
                <a:latin typeface="ＭＳ Ｐゴシック" panose="020B0600070205080204" pitchFamily="50" charset="-128"/>
              </a:rPr>
              <a:t>宛先　○○○ </a:t>
            </a:r>
            <a:r>
              <a:rPr lang="en-US" altLang="ja-JP" sz="800" b="1">
                <a:latin typeface="ＭＳ Ｐゴシック" panose="020B0600070205080204" pitchFamily="50" charset="-128"/>
              </a:rPr>
              <a:t>@ </a:t>
            </a:r>
            <a:r>
              <a:rPr lang="ja-JP" altLang="en-US" sz="800" b="1">
                <a:latin typeface="ＭＳ Ｐゴシック" panose="020B0600070205080204" pitchFamily="50" charset="-128"/>
              </a:rPr>
              <a:t>△△△．ｎ</a:t>
            </a:r>
            <a:r>
              <a:rPr lang="en-US" altLang="ja-JP" sz="800" b="1">
                <a:latin typeface="ＭＳ Ｐゴシック" panose="020B0600070205080204" pitchFamily="50" charset="-128"/>
              </a:rPr>
              <a:t>e</a:t>
            </a:r>
            <a:r>
              <a:rPr lang="ja-JP" altLang="en-US" sz="800" b="1">
                <a:latin typeface="ＭＳ Ｐゴシック" panose="020B0600070205080204" pitchFamily="50" charset="-128"/>
              </a:rPr>
              <a:t>．</a:t>
            </a:r>
            <a:r>
              <a:rPr lang="en-US" altLang="ja-JP" sz="800" b="1">
                <a:latin typeface="ＭＳ Ｐゴシック" panose="020B0600070205080204" pitchFamily="50" charset="-128"/>
              </a:rPr>
              <a:t>jp</a:t>
            </a:r>
            <a:endParaRPr lang="ja-JP" altLang="en-US" sz="800" b="1">
              <a:latin typeface="ＭＳ Ｐゴシック" panose="020B0600070205080204" pitchFamily="50" charset="-128"/>
            </a:endParaRPr>
          </a:p>
        </p:txBody>
      </p:sp>
      <p:sp>
        <p:nvSpPr>
          <p:cNvPr id="15389" name="正方形/長方形 3"/>
          <p:cNvSpPr>
            <a:spLocks noChangeArrowheads="1"/>
          </p:cNvSpPr>
          <p:nvPr/>
        </p:nvSpPr>
        <p:spPr bwMode="auto">
          <a:xfrm>
            <a:off x="3475038" y="6076950"/>
            <a:ext cx="498475" cy="171450"/>
          </a:xfrm>
          <a:prstGeom prst="rect">
            <a:avLst/>
          </a:prstGeom>
          <a:solidFill>
            <a:srgbClr val="BFBFBF"/>
          </a:solidFill>
          <a:ln w="9525">
            <a:solidFill>
              <a:srgbClr val="00000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r>
              <a:rPr lang="ja-JP" altLang="en-US" sz="900" b="1">
                <a:latin typeface="ＭＳ Ｐゴシック" panose="020B0600070205080204" pitchFamily="50" charset="-128"/>
              </a:rPr>
              <a:t>受信</a:t>
            </a:r>
          </a:p>
        </p:txBody>
      </p:sp>
      <p:sp>
        <p:nvSpPr>
          <p:cNvPr id="15390" name="正方形/長方形 3"/>
          <p:cNvSpPr>
            <a:spLocks noChangeArrowheads="1"/>
          </p:cNvSpPr>
          <p:nvPr/>
        </p:nvSpPr>
        <p:spPr bwMode="auto">
          <a:xfrm>
            <a:off x="4162425" y="6076950"/>
            <a:ext cx="498475" cy="171450"/>
          </a:xfrm>
          <a:prstGeom prst="rect">
            <a:avLst/>
          </a:prstGeom>
          <a:solidFill>
            <a:srgbClr val="BFBFBF"/>
          </a:solidFill>
          <a:ln w="9525">
            <a:solidFill>
              <a:srgbClr val="00000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r>
              <a:rPr lang="ja-JP" altLang="en-US" sz="900" b="1">
                <a:latin typeface="ＭＳ Ｐゴシック" panose="020B0600070205080204" pitchFamily="50" charset="-128"/>
              </a:rPr>
              <a:t>送信</a:t>
            </a:r>
          </a:p>
        </p:txBody>
      </p:sp>
      <p:sp>
        <p:nvSpPr>
          <p:cNvPr id="15391" name="正方形/長方形 3"/>
          <p:cNvSpPr>
            <a:spLocks noChangeArrowheads="1"/>
          </p:cNvSpPr>
          <p:nvPr/>
        </p:nvSpPr>
        <p:spPr bwMode="auto">
          <a:xfrm>
            <a:off x="4732338" y="6076950"/>
            <a:ext cx="500062" cy="171450"/>
          </a:xfrm>
          <a:prstGeom prst="rect">
            <a:avLst/>
          </a:prstGeom>
          <a:solidFill>
            <a:srgbClr val="BFBFBF"/>
          </a:solidFill>
          <a:ln w="9525">
            <a:solidFill>
              <a:srgbClr val="00000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r>
              <a:rPr lang="ja-JP" altLang="en-US" sz="900" b="1">
                <a:latin typeface="ＭＳ Ｐゴシック" panose="020B0600070205080204" pitchFamily="50" charset="-128"/>
              </a:rPr>
              <a:t>転送</a:t>
            </a:r>
          </a:p>
        </p:txBody>
      </p:sp>
      <p:pic>
        <p:nvPicPr>
          <p:cNvPr id="15392" name="Picture 3" descr="F:\senkyo_car[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4450" y="6248400"/>
            <a:ext cx="52705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93" name="角丸四角形 3"/>
          <p:cNvSpPr>
            <a:spLocks noChangeArrowheads="1"/>
          </p:cNvSpPr>
          <p:nvPr/>
        </p:nvSpPr>
        <p:spPr bwMode="auto">
          <a:xfrm>
            <a:off x="3344863" y="5948363"/>
            <a:ext cx="2066925" cy="1144587"/>
          </a:xfrm>
          <a:prstGeom prst="roundRect">
            <a:avLst>
              <a:gd name="adj" fmla="val 3782"/>
            </a:avLst>
          </a:prstGeom>
          <a:noFill/>
          <a:ln w="508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ja-JP" sz="1800">
              <a:solidFill>
                <a:srgbClr val="000000"/>
              </a:solidFill>
              <a:sym typeface="ＭＳ Ｐゴシック" panose="020B0600070205080204" pitchFamily="50" charset="-128"/>
            </a:endParaRPr>
          </a:p>
        </p:txBody>
      </p:sp>
      <p:sp>
        <p:nvSpPr>
          <p:cNvPr id="15394" name="角丸四角形 9"/>
          <p:cNvSpPr>
            <a:spLocks noChangeArrowheads="1"/>
          </p:cNvSpPr>
          <p:nvPr/>
        </p:nvSpPr>
        <p:spPr bwMode="auto">
          <a:xfrm>
            <a:off x="569913" y="7780338"/>
            <a:ext cx="5311775" cy="835025"/>
          </a:xfrm>
          <a:prstGeom prst="roundRect">
            <a:avLst>
              <a:gd name="adj" fmla="val 8454"/>
            </a:avLst>
          </a:prstGeom>
          <a:blipFill dpi="0" rotWithShape="1">
            <a:blip r:embed="rId11"/>
            <a:srcRect/>
            <a:tile tx="0" ty="0" sx="100000" sy="100000" flip="none" algn="tl"/>
          </a:blipFill>
          <a:ln>
            <a:noFill/>
          </a:ln>
          <a:effectLst/>
          <a:extLs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400" b="1">
                <a:solidFill>
                  <a:srgbClr val="FFFFFF"/>
                </a:solidFill>
                <a:latin typeface="メイリオ" panose="020B0604030504040204" pitchFamily="50" charset="-128"/>
                <a:ea typeface="メイリオ" panose="020B0604030504040204" pitchFamily="50" charset="-128"/>
                <a:sym typeface="メイリオ" panose="020B0604030504040204" pitchFamily="50" charset="-128"/>
              </a:rPr>
              <a:t>　電子メールを使って、選挙運動ができるのは、</a:t>
            </a:r>
          </a:p>
          <a:p>
            <a:pPr algn="ctr" eaLnBrk="1" hangingPunct="1">
              <a:spcBef>
                <a:spcPct val="0"/>
              </a:spcBef>
              <a:buFont typeface="Arial" panose="020B0604020202020204" pitchFamily="34" charset="0"/>
              <a:buNone/>
            </a:pPr>
            <a:r>
              <a:rPr lang="ja-JP" altLang="en-US" sz="2800" b="1">
                <a:solidFill>
                  <a:srgbClr val="FFFF00"/>
                </a:solidFill>
                <a:latin typeface="メイリオ" panose="020B0604030504040204" pitchFamily="50" charset="-128"/>
                <a:ea typeface="メイリオ" panose="020B0604030504040204" pitchFamily="50" charset="-128"/>
                <a:sym typeface="メイリオ" panose="020B0604030504040204" pitchFamily="50" charset="-128"/>
              </a:rPr>
              <a:t>候補者・政党</a:t>
            </a:r>
            <a:r>
              <a:rPr lang="ja-JP" altLang="en-US" sz="1400" b="1">
                <a:solidFill>
                  <a:srgbClr val="FFFFFF"/>
                </a:solidFill>
                <a:latin typeface="メイリオ" panose="020B0604030504040204" pitchFamily="50" charset="-128"/>
                <a:ea typeface="メイリオ" panose="020B0604030504040204" pitchFamily="50" charset="-128"/>
                <a:sym typeface="メイリオ" panose="020B0604030504040204" pitchFamily="50" charset="-128"/>
              </a:rPr>
              <a:t>　関係者に限られる。</a:t>
            </a:r>
          </a:p>
        </p:txBody>
      </p:sp>
      <p:pic>
        <p:nvPicPr>
          <p:cNvPr id="15395" name="Picture 15" descr="C:\Users\2000362fa\Desktop\12.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4775" y="8318500"/>
            <a:ext cx="495300"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96" name="角丸四角形 9"/>
          <p:cNvSpPr>
            <a:spLocks noChangeArrowheads="1"/>
          </p:cNvSpPr>
          <p:nvPr/>
        </p:nvSpPr>
        <p:spPr bwMode="auto">
          <a:xfrm>
            <a:off x="747713" y="2325688"/>
            <a:ext cx="5237162" cy="835025"/>
          </a:xfrm>
          <a:prstGeom prst="roundRect">
            <a:avLst>
              <a:gd name="adj" fmla="val 12102"/>
            </a:avLst>
          </a:prstGeom>
          <a:blipFill dpi="0" rotWithShape="1">
            <a:blip r:embed="rId11"/>
            <a:srcRect/>
            <a:tile tx="0" ty="0" sx="100000" sy="100000" flip="none" algn="tl"/>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pPr>
            <a:r>
              <a:rPr lang="ja-JP" altLang="en-US" sz="1400">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投稿するウェブサイト上に、書き込みした人に連絡が取れるよう</a:t>
            </a:r>
            <a:r>
              <a:rPr lang="ja-JP" altLang="en-US" sz="1400">
                <a:solidFill>
                  <a:srgbClr val="FFFF00"/>
                </a:solidFill>
                <a:latin typeface="メイリオ" panose="020B0604030504040204" pitchFamily="50" charset="-128"/>
                <a:ea typeface="メイリオ" panose="020B0604030504040204" pitchFamily="50" charset="-128"/>
                <a:sym typeface="メイリオ" panose="020B0604030504040204" pitchFamily="50" charset="-128"/>
              </a:rPr>
              <a:t>電子メールアドレス等を表示</a:t>
            </a:r>
            <a:r>
              <a:rPr lang="ja-JP" altLang="en-US" sz="1400">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しなければならない。</a:t>
            </a:r>
          </a:p>
          <a:p>
            <a:pPr eaLnBrk="1" hangingPunct="1">
              <a:spcBef>
                <a:spcPct val="0"/>
              </a:spcBef>
            </a:pPr>
            <a:r>
              <a:rPr lang="ja-JP" altLang="en-US" sz="1400">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その投稿した</a:t>
            </a:r>
            <a:r>
              <a:rPr lang="ja-JP" altLang="en-US" sz="1400">
                <a:solidFill>
                  <a:srgbClr val="FFFF00"/>
                </a:solidFill>
                <a:latin typeface="メイリオ" panose="020B0604030504040204" pitchFamily="50" charset="-128"/>
                <a:ea typeface="メイリオ" panose="020B0604030504040204" pitchFamily="50" charset="-128"/>
                <a:sym typeface="メイリオ" panose="020B0604030504040204" pitchFamily="50" charset="-128"/>
              </a:rPr>
              <a:t>画面を印刷して配ることができない</a:t>
            </a:r>
            <a:r>
              <a:rPr lang="ja-JP" altLang="en-US" sz="1400">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a:t>
            </a:r>
          </a:p>
        </p:txBody>
      </p:sp>
      <p:pic>
        <p:nvPicPr>
          <p:cNvPr id="15397" name="Picture 15" descr="C:\Users\2000362fa\Desktop\12.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9575" y="2898775"/>
            <a:ext cx="495300"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 name="テキスト プレースホルダー 1"/>
          <p:cNvSpPr>
            <a:spLocks noChangeArrowheads="1"/>
          </p:cNvSpPr>
          <p:nvPr/>
        </p:nvSpPr>
        <p:spPr bwMode="auto">
          <a:xfrm>
            <a:off x="3224213" y="1174750"/>
            <a:ext cx="535622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charset="0"/>
              <a:buNone/>
              <a:defRPr/>
            </a:pPr>
            <a:r>
              <a:rPr lang="ja-JP" altLang="en-US" sz="900" dirty="0">
                <a:solidFill>
                  <a:srgbClr val="FFFFFF"/>
                </a:solidFill>
                <a:latin typeface="メイリオ" pitchFamily="50" charset="-128"/>
                <a:ea typeface="メイリオ" pitchFamily="50" charset="-128"/>
                <a:cs typeface="メイリオ" pitchFamily="50" charset="-128"/>
                <a:sym typeface="メイリオ" pitchFamily="50" charset="-128"/>
              </a:rPr>
              <a:t>ただし、投票するに当たっての条件があります。</a:t>
            </a:r>
          </a:p>
          <a:p>
            <a:pPr marL="342900" indent="-342900">
              <a:spcBef>
                <a:spcPct val="30000"/>
              </a:spcBef>
              <a:buClr>
                <a:srgbClr val="00B050"/>
              </a:buClr>
              <a:buFont typeface="Wingdings" pitchFamily="2" charset="2"/>
              <a:buChar char="p"/>
              <a:defRPr/>
            </a:pPr>
            <a:endParaRPr lang="ja-JP" altLang="en-US" sz="1000" dirty="0">
              <a:solidFill>
                <a:srgbClr val="000000"/>
              </a:solidFill>
              <a:latin typeface="メイリオ" pitchFamily="50" charset="-128"/>
              <a:ea typeface="メイリオ" pitchFamily="50" charset="-128"/>
              <a:cs typeface="メイリオ" pitchFamily="50" charset="-128"/>
              <a:sym typeface="メイリオ" pitchFamily="50" charset="-128"/>
            </a:endParaRPr>
          </a:p>
          <a:p>
            <a:pPr marL="342900" indent="-342900">
              <a:spcBef>
                <a:spcPct val="30000"/>
              </a:spcBef>
              <a:buClr>
                <a:srgbClr val="00B050"/>
              </a:buClr>
              <a:buFont typeface="Wingdings" pitchFamily="2" charset="2"/>
              <a:buChar char="p"/>
              <a:defRPr/>
            </a:pPr>
            <a:endParaRPr lang="ja-JP" altLang="en-US" sz="1000" dirty="0">
              <a:solidFill>
                <a:srgbClr val="000000"/>
              </a:solidFill>
              <a:latin typeface="メイリオ" pitchFamily="50" charset="-128"/>
              <a:ea typeface="メイリオ" pitchFamily="50" charset="-128"/>
              <a:cs typeface="メイリオ" pitchFamily="50" charset="-128"/>
              <a:sym typeface="メイリオ" pitchFamily="50" charset="-128"/>
            </a:endParaRPr>
          </a:p>
          <a:p>
            <a:pPr marL="342900" indent="-342900">
              <a:spcBef>
                <a:spcPct val="30000"/>
              </a:spcBef>
              <a:buClr>
                <a:srgbClr val="00B050"/>
              </a:buClr>
              <a:buFont typeface="Arial" charset="0"/>
              <a:buNone/>
              <a:defRPr/>
            </a:pPr>
            <a:endParaRPr lang="ja-JP" altLang="en-US" sz="1000" dirty="0">
              <a:solidFill>
                <a:srgbClr val="000000"/>
              </a:solidFill>
              <a:latin typeface="メイリオ" pitchFamily="50" charset="-128"/>
              <a:ea typeface="メイリオ" pitchFamily="50" charset="-128"/>
              <a:cs typeface="メイリオ" pitchFamily="50" charset="-128"/>
              <a:sym typeface="メイリオ" pitchFamily="50" charset="-128"/>
            </a:endParaRPr>
          </a:p>
          <a:p>
            <a:pPr marL="342900" indent="-342900">
              <a:spcBef>
                <a:spcPct val="30000"/>
              </a:spcBef>
              <a:buClr>
                <a:srgbClr val="00B050"/>
              </a:buClr>
              <a:buFont typeface="Wingdings" pitchFamily="2" charset="2"/>
              <a:buChar char="p"/>
              <a:defRPr/>
            </a:pPr>
            <a:endParaRPr lang="ja-JP" altLang="en-US" sz="1000" dirty="0">
              <a:latin typeface="メイリオ" pitchFamily="50" charset="-128"/>
              <a:ea typeface="メイリオ" pitchFamily="50" charset="-128"/>
              <a:cs typeface="メイリオ" pitchFamily="50" charset="-128"/>
              <a:sym typeface="メイリオ" pitchFamily="50" charset="-128"/>
            </a:endParaRPr>
          </a:p>
        </p:txBody>
      </p:sp>
      <p:sp>
        <p:nvSpPr>
          <p:cNvPr id="15399" name="角丸四角形 1"/>
          <p:cNvSpPr>
            <a:spLocks noChangeArrowheads="1"/>
          </p:cNvSpPr>
          <p:nvPr/>
        </p:nvSpPr>
        <p:spPr bwMode="auto">
          <a:xfrm rot="-240728">
            <a:off x="639763" y="2144713"/>
            <a:ext cx="2511425" cy="211137"/>
          </a:xfrm>
          <a:prstGeom prst="roundRect">
            <a:avLst>
              <a:gd name="adj" fmla="val 10319"/>
            </a:avLst>
          </a:prstGeom>
          <a:blipFill dpi="0" rotWithShape="1">
            <a:blip r:embed="rId13"/>
            <a:srcRect/>
            <a:tile tx="0" ty="0" sx="100000" sy="100000" flip="none" algn="tl"/>
          </a:blip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latin typeface="メイリオ" panose="020B0604030504040204" pitchFamily="50" charset="-128"/>
                <a:ea typeface="メイリオ" panose="020B0604030504040204" pitchFamily="50" charset="-128"/>
                <a:sym typeface="メイリオ" panose="020B0604030504040204" pitchFamily="50" charset="-128"/>
              </a:rPr>
              <a:t>ただし、投稿するための条件がある。</a:t>
            </a:r>
            <a:endParaRPr lang="ja-JP" altLang="en-US" sz="1800">
              <a:latin typeface="Arial" panose="020B0604020202020204" pitchFamily="34" charset="0"/>
            </a:endParaRPr>
          </a:p>
        </p:txBody>
      </p:sp>
      <p:sp>
        <p:nvSpPr>
          <p:cNvPr id="15400" name="正方形/長方形 46"/>
          <p:cNvSpPr>
            <a:spLocks noChangeArrowheads="1"/>
          </p:cNvSpPr>
          <p:nvPr/>
        </p:nvSpPr>
        <p:spPr bwMode="auto">
          <a:xfrm>
            <a:off x="569913" y="3416300"/>
            <a:ext cx="186213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a:latin typeface="メイリオ" panose="020B0604030504040204" pitchFamily="50" charset="-128"/>
                <a:ea typeface="メイリオ" panose="020B0604030504040204" pitchFamily="50" charset="-128"/>
              </a:rPr>
              <a:t>＜ウェブサイトの事例＞</a:t>
            </a:r>
          </a:p>
        </p:txBody>
      </p:sp>
      <p:sp>
        <p:nvSpPr>
          <p:cNvPr id="15401" name="角丸四角形吹き出し 1"/>
          <p:cNvSpPr>
            <a:spLocks noChangeArrowheads="1"/>
          </p:cNvSpPr>
          <p:nvPr/>
        </p:nvSpPr>
        <p:spPr bwMode="auto">
          <a:xfrm>
            <a:off x="4600575" y="4170363"/>
            <a:ext cx="698500" cy="423862"/>
          </a:xfrm>
          <a:prstGeom prst="wedgeRoundRectCallout">
            <a:avLst>
              <a:gd name="adj1" fmla="val 83639"/>
              <a:gd name="adj2" fmla="val 71458"/>
              <a:gd name="adj3"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000">
                <a:latin typeface="Arial" panose="020B0604020202020204" pitchFamily="34" charset="0"/>
              </a:rPr>
              <a:t>友達に拡散</a:t>
            </a:r>
          </a:p>
        </p:txBody>
      </p:sp>
      <p:sp>
        <p:nvSpPr>
          <p:cNvPr id="15402" name="角丸四角形吹き出し 48"/>
          <p:cNvSpPr>
            <a:spLocks noChangeArrowheads="1"/>
          </p:cNvSpPr>
          <p:nvPr/>
        </p:nvSpPr>
        <p:spPr bwMode="auto">
          <a:xfrm>
            <a:off x="2220913" y="5997575"/>
            <a:ext cx="955675" cy="501650"/>
          </a:xfrm>
          <a:prstGeom prst="wedgeRoundRectCallout">
            <a:avLst>
              <a:gd name="adj1" fmla="val -105458"/>
              <a:gd name="adj2" fmla="val 23046"/>
              <a:gd name="adj3"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lnSpc>
                <a:spcPts val="800"/>
              </a:lnSpc>
              <a:spcBef>
                <a:spcPct val="0"/>
              </a:spcBef>
              <a:buFont typeface="Arial" panose="020B0604020202020204" pitchFamily="34" charset="0"/>
              <a:buNone/>
            </a:pPr>
            <a:r>
              <a:rPr lang="ja-JP" altLang="en-US" sz="800">
                <a:latin typeface="Arial" panose="020B0604020202020204" pitchFamily="34" charset="0"/>
              </a:rPr>
              <a:t>このたびの選挙では□□党に投票をお願いします！</a:t>
            </a:r>
          </a:p>
        </p:txBody>
      </p:sp>
      <p:sp>
        <p:nvSpPr>
          <p:cNvPr id="15403" name="左矢印 6"/>
          <p:cNvSpPr>
            <a:spLocks noChangeArrowheads="1"/>
          </p:cNvSpPr>
          <p:nvPr/>
        </p:nvSpPr>
        <p:spPr bwMode="auto">
          <a:xfrm rot="2871137">
            <a:off x="4484688" y="6208713"/>
            <a:ext cx="320675" cy="219075"/>
          </a:xfrm>
          <a:prstGeom prst="leftArrow">
            <a:avLst>
              <a:gd name="adj1" fmla="val 36426"/>
              <a:gd name="adj2" fmla="val 90422"/>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5404" name="円/楕円 1"/>
          <p:cNvSpPr>
            <a:spLocks noChangeArrowheads="1"/>
          </p:cNvSpPr>
          <p:nvPr/>
        </p:nvSpPr>
        <p:spPr bwMode="auto">
          <a:xfrm>
            <a:off x="577850" y="3910013"/>
            <a:ext cx="530225" cy="530225"/>
          </a:xfrm>
          <a:prstGeom prst="ellipse">
            <a:avLst/>
          </a:prstGeom>
          <a:noFill/>
          <a:ln w="127000" algn="ctr">
            <a:solidFill>
              <a:srgbClr val="0070C0">
                <a:alpha val="47058"/>
              </a:srgbClr>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endParaRPr lang="ja-JP" altLang="en-US" sz="1000">
              <a:latin typeface="Arial" panose="020B0604020202020204" pitchFamily="34" charset="0"/>
            </a:endParaRPr>
          </a:p>
        </p:txBody>
      </p:sp>
      <p:sp>
        <p:nvSpPr>
          <p:cNvPr id="15405" name="円/楕円 51"/>
          <p:cNvSpPr>
            <a:spLocks noChangeArrowheads="1"/>
          </p:cNvSpPr>
          <p:nvPr/>
        </p:nvSpPr>
        <p:spPr bwMode="auto">
          <a:xfrm>
            <a:off x="5476875" y="3857625"/>
            <a:ext cx="508000" cy="493713"/>
          </a:xfrm>
          <a:prstGeom prst="ellipse">
            <a:avLst/>
          </a:prstGeom>
          <a:noFill/>
          <a:ln w="127000" algn="ctr">
            <a:solidFill>
              <a:srgbClr val="0070C0">
                <a:alpha val="47058"/>
              </a:srgbClr>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5406" name="円/楕円 52"/>
          <p:cNvSpPr>
            <a:spLocks noChangeArrowheads="1"/>
          </p:cNvSpPr>
          <p:nvPr/>
        </p:nvSpPr>
        <p:spPr bwMode="auto">
          <a:xfrm>
            <a:off x="590550" y="5422900"/>
            <a:ext cx="530225" cy="530225"/>
          </a:xfrm>
          <a:prstGeom prst="ellipse">
            <a:avLst/>
          </a:prstGeom>
          <a:noFill/>
          <a:ln w="127000" algn="ctr">
            <a:solidFill>
              <a:srgbClr val="0070C0">
                <a:alpha val="47058"/>
              </a:srgbClr>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5407" name="正方形/長方形 46"/>
          <p:cNvSpPr>
            <a:spLocks noChangeArrowheads="1"/>
          </p:cNvSpPr>
          <p:nvPr/>
        </p:nvSpPr>
        <p:spPr bwMode="auto">
          <a:xfrm>
            <a:off x="5324475" y="5353050"/>
            <a:ext cx="8731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en-US" altLang="ja-JP" sz="6000" b="1">
                <a:solidFill>
                  <a:srgbClr val="FF0066"/>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a:t>
            </a:r>
            <a:endParaRPr lang="ja-JP" altLang="en-US" sz="6000" b="1">
              <a:solidFill>
                <a:srgbClr val="FF0066"/>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15408" name="Oval 37"/>
          <p:cNvSpPr>
            <a:spLocks noChangeArrowheads="1"/>
          </p:cNvSpPr>
          <p:nvPr/>
        </p:nvSpPr>
        <p:spPr bwMode="auto">
          <a:xfrm>
            <a:off x="6191250" y="8394700"/>
            <a:ext cx="501650" cy="473075"/>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8</a:t>
            </a:r>
            <a:endParaRPr lang="ja-JP" altLang="en-US" sz="2000">
              <a:solidFill>
                <a:schemeClr val="bg1"/>
              </a:solidFill>
              <a:latin typeface="メイリオ" panose="020B0604030504040204" pitchFamily="50" charset="-128"/>
              <a:ea typeface="メイリオ" panose="020B0604030504040204" pitchFamily="50" charset="-128"/>
            </a:endParaRPr>
          </a:p>
        </p:txBody>
      </p:sp>
      <p:sp>
        <p:nvSpPr>
          <p:cNvPr id="15409" name="上カーブ矢印 6"/>
          <p:cNvSpPr>
            <a:spLocks noChangeArrowheads="1"/>
          </p:cNvSpPr>
          <p:nvPr/>
        </p:nvSpPr>
        <p:spPr bwMode="auto">
          <a:xfrm flipH="1">
            <a:off x="708025" y="6600825"/>
            <a:ext cx="685800" cy="292100"/>
          </a:xfrm>
          <a:prstGeom prst="curvedUpArrow">
            <a:avLst>
              <a:gd name="adj1" fmla="val 66707"/>
              <a:gd name="adj2" fmla="val 129967"/>
              <a:gd name="adj3" fmla="val 25000"/>
            </a:avLst>
          </a:prstGeom>
          <a:solidFill>
            <a:srgbClr val="92D050"/>
          </a:solidFill>
          <a:ln w="9525">
            <a:solidFill>
              <a:schemeClr val="tx2"/>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en-US" altLang="ja-JP" sz="1200">
                <a:solidFill>
                  <a:srgbClr val="003399"/>
                </a:solidFill>
                <a:latin typeface="ＤＨＰ特太ゴシック体" panose="020B0500000000000000" pitchFamily="50" charset="-128"/>
                <a:ea typeface="ＤＨＰ特太ゴシック体" panose="020B0500000000000000" pitchFamily="50" charset="-128"/>
              </a:rPr>
              <a:t>UP</a:t>
            </a:r>
            <a:r>
              <a:rPr lang="ja-JP" altLang="en-US" sz="1200">
                <a:solidFill>
                  <a:srgbClr val="003399"/>
                </a:solidFill>
                <a:latin typeface="ＤＨＰ特太ゴシック体" panose="020B0500000000000000" pitchFamily="50" charset="-128"/>
                <a:ea typeface="ＤＨＰ特太ゴシック体" panose="020B0500000000000000" pitchFamily="50" charset="-128"/>
              </a:rPr>
              <a:t> </a:t>
            </a:r>
            <a:r>
              <a:rPr lang="en-US" altLang="ja-JP" sz="1200">
                <a:solidFill>
                  <a:srgbClr val="003399"/>
                </a:solidFill>
                <a:latin typeface="ＤＨＰ特太ゴシック体" panose="020B0500000000000000" pitchFamily="50" charset="-128"/>
                <a:ea typeface="ＤＨＰ特太ゴシック体" panose="020B0500000000000000" pitchFamily="50" charset="-128"/>
              </a:rPr>
              <a:t>load</a:t>
            </a:r>
            <a:endParaRPr lang="ja-JP" altLang="en-US" sz="1200">
              <a:solidFill>
                <a:srgbClr val="003399"/>
              </a:solidFill>
              <a:latin typeface="ＤＨＰ特太ゴシック体" panose="020B0500000000000000" pitchFamily="50" charset="-128"/>
              <a:ea typeface="ＤＨＰ特太ゴシック体" panose="020B0500000000000000" pitchFamily="50" charset="-128"/>
            </a:endParaRPr>
          </a:p>
        </p:txBody>
      </p:sp>
      <p:sp>
        <p:nvSpPr>
          <p:cNvPr id="15410" name="テキスト プレースホルダー 1"/>
          <p:cNvSpPr>
            <a:spLocks noChangeArrowheads="1"/>
          </p:cNvSpPr>
          <p:nvPr/>
        </p:nvSpPr>
        <p:spPr bwMode="auto">
          <a:xfrm>
            <a:off x="330200" y="7275513"/>
            <a:ext cx="54768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６　電子メールの利用</a:t>
            </a:r>
          </a:p>
        </p:txBody>
      </p:sp>
      <p:sp>
        <p:nvSpPr>
          <p:cNvPr id="2" name="右矢印 1"/>
          <p:cNvSpPr/>
          <p:nvPr/>
        </p:nvSpPr>
        <p:spPr bwMode="auto">
          <a:xfrm rot="10800000">
            <a:off x="3534410" y="7426801"/>
            <a:ext cx="507892" cy="209514"/>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4" name="正方形/長方形 3"/>
          <p:cNvSpPr/>
          <p:nvPr/>
        </p:nvSpPr>
        <p:spPr bwMode="auto">
          <a:xfrm rot="5400000">
            <a:off x="3829021" y="7311179"/>
            <a:ext cx="426561" cy="120279"/>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p:cBhvr>
                                        <p:cTn id="7" dur="500"/>
                                        <p:tgtEl>
                                          <p:spTgt spid="1127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p:cBhvr>
                                        <p:cTn id="10"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ldLvl="0" animBg="1" autoUpdateAnimBg="0"/>
      <p:bldP spid="112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ChangeArrowheads="1"/>
          </p:cNvSpPr>
          <p:nvPr/>
        </p:nvSpPr>
        <p:spPr bwMode="auto">
          <a:xfrm>
            <a:off x="1123950" y="514350"/>
            <a:ext cx="54911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Font typeface="Wingdings" panose="05000000000000000000" pitchFamily="2" charset="2"/>
              <a:buNone/>
            </a:pPr>
            <a:r>
              <a:rPr lang="ja-JP" altLang="en-US" sz="2800">
                <a:latin typeface="メイリオ" panose="020B0604030504040204" pitchFamily="50" charset="-128"/>
                <a:ea typeface="メイリオ" panose="020B0604030504040204" pitchFamily="50" charset="-128"/>
                <a:sym typeface="メイリオ" panose="020B0604030504040204" pitchFamily="50" charset="-128"/>
              </a:rPr>
              <a:t>投票の仕方</a:t>
            </a:r>
          </a:p>
        </p:txBody>
      </p:sp>
      <p:sp>
        <p:nvSpPr>
          <p:cNvPr id="16387" name="テキスト プレースホルダー 1"/>
          <p:cNvSpPr>
            <a:spLocks noChangeArrowheads="1"/>
          </p:cNvSpPr>
          <p:nvPr/>
        </p:nvSpPr>
        <p:spPr bwMode="auto">
          <a:xfrm>
            <a:off x="1033463" y="1089025"/>
            <a:ext cx="5476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１ 投票所での流れ</a:t>
            </a:r>
          </a:p>
        </p:txBody>
      </p:sp>
      <p:sp>
        <p:nvSpPr>
          <p:cNvPr id="16388" name="直線コネクタ 14"/>
          <p:cNvSpPr>
            <a:spLocks noChangeShapeType="1"/>
          </p:cNvSpPr>
          <p:nvPr/>
        </p:nvSpPr>
        <p:spPr bwMode="auto">
          <a:xfrm>
            <a:off x="927100" y="1077913"/>
            <a:ext cx="5583238"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389" name="正方形/長方形 23"/>
          <p:cNvSpPr>
            <a:spLocks noChangeArrowheads="1"/>
          </p:cNvSpPr>
          <p:nvPr/>
        </p:nvSpPr>
        <p:spPr bwMode="auto">
          <a:xfrm>
            <a:off x="0" y="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pic>
        <p:nvPicPr>
          <p:cNvPr id="16390" name="コンテンツ プレースホルダー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38" y="2325688"/>
            <a:ext cx="3611562"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角丸四角形吹き出し 4"/>
          <p:cNvSpPr>
            <a:spLocks noChangeArrowheads="1"/>
          </p:cNvSpPr>
          <p:nvPr/>
        </p:nvSpPr>
        <p:spPr bwMode="auto">
          <a:xfrm>
            <a:off x="4987925" y="2517775"/>
            <a:ext cx="947738" cy="301625"/>
          </a:xfrm>
          <a:prstGeom prst="wedgeRoundRectCallout">
            <a:avLst>
              <a:gd name="adj1" fmla="val -92713"/>
              <a:gd name="adj2" fmla="val -24838"/>
              <a:gd name="adj3" fmla="val 16667"/>
            </a:avLst>
          </a:prstGeom>
          <a:solidFill>
            <a:srgbClr val="FFFF00"/>
          </a:solidFill>
          <a:ln w="38100">
            <a:solidFill>
              <a:srgbClr val="00B05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200" b="1">
                <a:solidFill>
                  <a:srgbClr val="000000"/>
                </a:solidFill>
                <a:sym typeface="ＭＳ Ｐゴシック" panose="020B0600070205080204" pitchFamily="50" charset="-128"/>
              </a:rPr>
              <a:t>①受付</a:t>
            </a:r>
            <a:endParaRPr lang="ja-JP" altLang="en-US" sz="1800">
              <a:latin typeface="Arial" panose="020B0604020202020204" pitchFamily="34" charset="0"/>
            </a:endParaRPr>
          </a:p>
        </p:txBody>
      </p:sp>
      <p:sp>
        <p:nvSpPr>
          <p:cNvPr id="16392" name="角丸四角形吹き出し 4"/>
          <p:cNvSpPr>
            <a:spLocks noChangeArrowheads="1"/>
          </p:cNvSpPr>
          <p:nvPr/>
        </p:nvSpPr>
        <p:spPr bwMode="auto">
          <a:xfrm>
            <a:off x="3887788" y="2024063"/>
            <a:ext cx="1206500" cy="301625"/>
          </a:xfrm>
          <a:prstGeom prst="wedgeRoundRectCallout">
            <a:avLst>
              <a:gd name="adj1" fmla="val -48551"/>
              <a:gd name="adj2" fmla="val 92671"/>
              <a:gd name="adj3" fmla="val 16667"/>
            </a:avLst>
          </a:prstGeom>
          <a:solidFill>
            <a:srgbClr val="FFFF00"/>
          </a:solidFill>
          <a:ln w="38100">
            <a:solidFill>
              <a:srgbClr val="00B05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200" b="1">
                <a:solidFill>
                  <a:srgbClr val="000000"/>
                </a:solidFill>
                <a:sym typeface="ＭＳ Ｐゴシック" panose="020B0600070205080204" pitchFamily="50" charset="-128"/>
              </a:rPr>
              <a:t>②本人確認</a:t>
            </a:r>
            <a:endParaRPr lang="ja-JP" altLang="en-US" sz="1800">
              <a:latin typeface="Arial" panose="020B0604020202020204" pitchFamily="34" charset="0"/>
            </a:endParaRPr>
          </a:p>
        </p:txBody>
      </p:sp>
      <p:sp>
        <p:nvSpPr>
          <p:cNvPr id="16393" name="角丸四角形吹き出し 4"/>
          <p:cNvSpPr>
            <a:spLocks noChangeArrowheads="1"/>
          </p:cNvSpPr>
          <p:nvPr/>
        </p:nvSpPr>
        <p:spPr bwMode="auto">
          <a:xfrm>
            <a:off x="1341438" y="2366963"/>
            <a:ext cx="1585912" cy="301625"/>
          </a:xfrm>
          <a:prstGeom prst="wedgeRoundRectCallout">
            <a:avLst>
              <a:gd name="adj1" fmla="val 47806"/>
              <a:gd name="adj2" fmla="val 71782"/>
              <a:gd name="adj3" fmla="val 16667"/>
            </a:avLst>
          </a:prstGeom>
          <a:solidFill>
            <a:srgbClr val="FFFF00"/>
          </a:solidFill>
          <a:ln w="38100">
            <a:solidFill>
              <a:srgbClr val="00B05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200" b="1">
                <a:solidFill>
                  <a:srgbClr val="000000"/>
                </a:solidFill>
                <a:sym typeface="ＭＳ Ｐゴシック" panose="020B0600070205080204" pitchFamily="50" charset="-128"/>
              </a:rPr>
              <a:t>③投票用紙の交付</a:t>
            </a:r>
            <a:endParaRPr lang="ja-JP" altLang="en-US" sz="1800">
              <a:latin typeface="Arial" panose="020B0604020202020204" pitchFamily="34" charset="0"/>
            </a:endParaRPr>
          </a:p>
        </p:txBody>
      </p:sp>
      <p:sp>
        <p:nvSpPr>
          <p:cNvPr id="16394" name="角丸四角形吹き出し 4"/>
          <p:cNvSpPr>
            <a:spLocks noChangeArrowheads="1"/>
          </p:cNvSpPr>
          <p:nvPr/>
        </p:nvSpPr>
        <p:spPr bwMode="auto">
          <a:xfrm>
            <a:off x="1341438" y="2870200"/>
            <a:ext cx="793750" cy="331788"/>
          </a:xfrm>
          <a:prstGeom prst="wedgeRoundRectCallout">
            <a:avLst>
              <a:gd name="adj1" fmla="val 75713"/>
              <a:gd name="adj2" fmla="val -14000"/>
              <a:gd name="adj3" fmla="val 16667"/>
            </a:avLst>
          </a:prstGeom>
          <a:solidFill>
            <a:srgbClr val="FFFF00"/>
          </a:solidFill>
          <a:ln w="38100">
            <a:solidFill>
              <a:srgbClr val="00B05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200" b="1">
                <a:solidFill>
                  <a:srgbClr val="000000"/>
                </a:solidFill>
                <a:sym typeface="ＭＳ Ｐゴシック" panose="020B0600070205080204" pitchFamily="50" charset="-128"/>
              </a:rPr>
              <a:t>④記入</a:t>
            </a:r>
            <a:endParaRPr lang="ja-JP" altLang="en-US" sz="1800">
              <a:latin typeface="Arial" panose="020B0604020202020204" pitchFamily="34" charset="0"/>
            </a:endParaRPr>
          </a:p>
        </p:txBody>
      </p:sp>
      <p:sp>
        <p:nvSpPr>
          <p:cNvPr id="16395" name="角丸四角形吹き出し 4"/>
          <p:cNvSpPr>
            <a:spLocks noChangeArrowheads="1"/>
          </p:cNvSpPr>
          <p:nvPr/>
        </p:nvSpPr>
        <p:spPr bwMode="auto">
          <a:xfrm>
            <a:off x="3529013" y="3260725"/>
            <a:ext cx="1001712" cy="301625"/>
          </a:xfrm>
          <a:prstGeom prst="wedgeRoundRectCallout">
            <a:avLst>
              <a:gd name="adj1" fmla="val -34370"/>
              <a:gd name="adj2" fmla="val 106620"/>
              <a:gd name="adj3" fmla="val 16667"/>
            </a:avLst>
          </a:prstGeom>
          <a:solidFill>
            <a:srgbClr val="FFFF00"/>
          </a:solidFill>
          <a:ln w="38100">
            <a:solidFill>
              <a:srgbClr val="00B05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200" b="1">
                <a:solidFill>
                  <a:srgbClr val="000000"/>
                </a:solidFill>
                <a:sym typeface="ＭＳ Ｐゴシック" panose="020B0600070205080204" pitchFamily="50" charset="-128"/>
              </a:rPr>
              <a:t>⑤投票</a:t>
            </a:r>
            <a:endParaRPr lang="ja-JP" altLang="en-US" sz="1800">
              <a:latin typeface="Arial" panose="020B0604020202020204" pitchFamily="34" charset="0"/>
            </a:endParaRPr>
          </a:p>
        </p:txBody>
      </p:sp>
      <p:sp>
        <p:nvSpPr>
          <p:cNvPr id="16396" name="テキスト プレースホルダー 1"/>
          <p:cNvSpPr>
            <a:spLocks noChangeArrowheads="1"/>
          </p:cNvSpPr>
          <p:nvPr/>
        </p:nvSpPr>
        <p:spPr bwMode="auto">
          <a:xfrm>
            <a:off x="1060450" y="4384675"/>
            <a:ext cx="547846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２ 投票用紙の種類</a:t>
            </a:r>
          </a:p>
        </p:txBody>
      </p:sp>
      <p:sp>
        <p:nvSpPr>
          <p:cNvPr id="16397" name="角丸四角形 1"/>
          <p:cNvSpPr>
            <a:spLocks noChangeArrowheads="1"/>
          </p:cNvSpPr>
          <p:nvPr/>
        </p:nvSpPr>
        <p:spPr bwMode="auto">
          <a:xfrm>
            <a:off x="1338263" y="4849813"/>
            <a:ext cx="1339850" cy="558800"/>
          </a:xfrm>
          <a:prstGeom prst="roundRect">
            <a:avLst>
              <a:gd name="adj" fmla="val 10319"/>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衆議院小選挙区</a:t>
            </a:r>
          </a:p>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参議院選挙区</a:t>
            </a:r>
          </a:p>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県・市町村選挙</a:t>
            </a:r>
          </a:p>
          <a:p>
            <a:pPr algn="ctr" eaLnBrk="1" hangingPunct="1">
              <a:spcBef>
                <a:spcPct val="0"/>
              </a:spcBef>
              <a:buFont typeface="Wingdings" panose="05000000000000000000" pitchFamily="2" charset="2"/>
              <a:buNone/>
            </a:pPr>
            <a:endPar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16398" name="正方形/長方形 1"/>
          <p:cNvSpPr>
            <a:spLocks noChangeArrowheads="1"/>
          </p:cNvSpPr>
          <p:nvPr/>
        </p:nvSpPr>
        <p:spPr bwMode="auto">
          <a:xfrm>
            <a:off x="1489075" y="5456238"/>
            <a:ext cx="1009650" cy="136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r>
              <a:rPr lang="ja-JP" altLang="en-US" sz="1000">
                <a:latin typeface="ＭＳ 明朝" panose="02020609040205080304" pitchFamily="17" charset="-128"/>
                <a:ea typeface="ＭＳ 明朝" panose="02020609040205080304" pitchFamily="17" charset="-128"/>
                <a:sym typeface="ＭＳ 明朝" panose="02020609040205080304" pitchFamily="17" charset="-128"/>
              </a:rPr>
              <a:t>○年○月○日執行</a:t>
            </a:r>
          </a:p>
          <a:p>
            <a:pPr algn="ctr" eaLnBrk="1" hangingPunct="1">
              <a:spcBef>
                <a:spcPct val="0"/>
              </a:spcBef>
              <a:buFont typeface="Arial" panose="020B0604020202020204" pitchFamily="34" charset="0"/>
              <a:buNone/>
            </a:pPr>
            <a:r>
              <a:rPr lang="ja-JP" altLang="en-US" sz="1000">
                <a:latin typeface="ＭＳ 明朝" panose="02020609040205080304" pitchFamily="17" charset="-128"/>
                <a:ea typeface="ＭＳ 明朝" panose="02020609040205080304" pitchFamily="17" charset="-128"/>
                <a:sym typeface="ＭＳ 明朝" panose="02020609040205080304" pitchFamily="17" charset="-128"/>
              </a:rPr>
              <a:t>△△△△△選挙</a:t>
            </a:r>
          </a:p>
        </p:txBody>
      </p:sp>
      <p:sp>
        <p:nvSpPr>
          <p:cNvPr id="16399" name="正方形/長方形 45"/>
          <p:cNvSpPr>
            <a:spLocks noChangeArrowheads="1"/>
          </p:cNvSpPr>
          <p:nvPr/>
        </p:nvSpPr>
        <p:spPr bwMode="auto">
          <a:xfrm>
            <a:off x="3113088" y="5287963"/>
            <a:ext cx="1008062" cy="136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r>
              <a:rPr lang="ja-JP" altLang="en-US" sz="1000">
                <a:latin typeface="ＭＳ 明朝" panose="02020609040205080304" pitchFamily="17" charset="-128"/>
                <a:ea typeface="ＭＳ 明朝" panose="02020609040205080304" pitchFamily="17" charset="-128"/>
                <a:sym typeface="ＭＳ 明朝" panose="02020609040205080304" pitchFamily="17" charset="-128"/>
              </a:rPr>
              <a:t>○年○月○日執行</a:t>
            </a:r>
          </a:p>
          <a:p>
            <a:pPr algn="ctr" eaLnBrk="1" hangingPunct="1">
              <a:spcBef>
                <a:spcPct val="0"/>
              </a:spcBef>
              <a:buFont typeface="Arial" panose="020B0604020202020204" pitchFamily="34" charset="0"/>
              <a:buNone/>
            </a:pPr>
            <a:r>
              <a:rPr lang="ja-JP" altLang="en-US" sz="1000">
                <a:latin typeface="ＭＳ 明朝" panose="02020609040205080304" pitchFamily="17" charset="-128"/>
                <a:ea typeface="ＭＳ 明朝" panose="02020609040205080304" pitchFamily="17" charset="-128"/>
                <a:sym typeface="ＭＳ 明朝" panose="02020609040205080304" pitchFamily="17" charset="-128"/>
              </a:rPr>
              <a:t>□□院比例代表選挙</a:t>
            </a:r>
          </a:p>
        </p:txBody>
      </p:sp>
      <p:sp>
        <p:nvSpPr>
          <p:cNvPr id="16400" name="正方形/長方形 46"/>
          <p:cNvSpPr>
            <a:spLocks noChangeArrowheads="1"/>
          </p:cNvSpPr>
          <p:nvPr/>
        </p:nvSpPr>
        <p:spPr bwMode="auto">
          <a:xfrm>
            <a:off x="4533900" y="5287963"/>
            <a:ext cx="1582738" cy="136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r>
              <a:rPr lang="ja-JP" altLang="en-US" sz="1000">
                <a:latin typeface="ＭＳ 明朝" panose="02020609040205080304" pitchFamily="17" charset="-128"/>
                <a:ea typeface="ＭＳ 明朝" panose="02020609040205080304" pitchFamily="17" charset="-128"/>
                <a:sym typeface="ＭＳ 明朝" panose="02020609040205080304" pitchFamily="17" charset="-128"/>
              </a:rPr>
              <a:t>○年○月○日執行</a:t>
            </a:r>
          </a:p>
          <a:p>
            <a:pPr algn="ctr" eaLnBrk="1" hangingPunct="1">
              <a:spcBef>
                <a:spcPct val="0"/>
              </a:spcBef>
              <a:buFont typeface="Arial" panose="020B0604020202020204" pitchFamily="34" charset="0"/>
              <a:buNone/>
            </a:pPr>
            <a:r>
              <a:rPr lang="ja-JP" altLang="en-US" sz="800">
                <a:latin typeface="ＭＳ 明朝" panose="02020609040205080304" pitchFamily="17" charset="-128"/>
                <a:ea typeface="ＭＳ 明朝" panose="02020609040205080304" pitchFamily="17" charset="-128"/>
                <a:sym typeface="ＭＳ 明朝" panose="02020609040205080304" pitchFamily="17" charset="-128"/>
              </a:rPr>
              <a:t>最高裁判所裁判官国民審査</a:t>
            </a:r>
          </a:p>
        </p:txBody>
      </p:sp>
      <p:sp>
        <p:nvSpPr>
          <p:cNvPr id="16401" name="正方形/長方形 53"/>
          <p:cNvSpPr>
            <a:spLocks noChangeArrowheads="1"/>
          </p:cNvSpPr>
          <p:nvPr/>
        </p:nvSpPr>
        <p:spPr bwMode="auto">
          <a:xfrm>
            <a:off x="1582738" y="5646738"/>
            <a:ext cx="360362" cy="100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r>
              <a:rPr lang="ja-JP" altLang="en-US" sz="1200">
                <a:solidFill>
                  <a:srgbClr val="00B050"/>
                </a:solidFill>
                <a:latin typeface="ＭＳ Ｐゴシック" panose="020B0600070205080204" pitchFamily="50" charset="-128"/>
                <a:sym typeface="ＭＳ Ｐゴシック" panose="020B0600070205080204" pitchFamily="50" charset="-128"/>
              </a:rPr>
              <a:t>候補者名</a:t>
            </a:r>
          </a:p>
        </p:txBody>
      </p:sp>
      <p:sp>
        <p:nvSpPr>
          <p:cNvPr id="16402" name="正方形/長方形 61"/>
          <p:cNvSpPr>
            <a:spLocks noChangeArrowheads="1"/>
          </p:cNvSpPr>
          <p:nvPr/>
        </p:nvSpPr>
        <p:spPr bwMode="auto">
          <a:xfrm>
            <a:off x="3211513" y="5454650"/>
            <a:ext cx="360362" cy="1008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endParaRPr lang="ja-JP" altLang="en-US" sz="1200">
              <a:solidFill>
                <a:srgbClr val="00B050"/>
              </a:solidFill>
              <a:latin typeface="ＭＳ Ｐゴシック" panose="020B0600070205080204" pitchFamily="50" charset="-128"/>
              <a:sym typeface="ＭＳ Ｐゴシック" panose="020B0600070205080204" pitchFamily="50" charset="-128"/>
            </a:endParaRPr>
          </a:p>
          <a:p>
            <a:pPr algn="ctr" eaLnBrk="1" hangingPunct="1">
              <a:spcBef>
                <a:spcPct val="0"/>
              </a:spcBef>
              <a:buFont typeface="Arial" panose="020B0604020202020204" pitchFamily="34" charset="0"/>
              <a:buNone/>
            </a:pPr>
            <a:r>
              <a:rPr lang="ja-JP" altLang="en-US" sz="1200">
                <a:solidFill>
                  <a:srgbClr val="00B050"/>
                </a:solidFill>
                <a:latin typeface="ＭＳ Ｐゴシック" panose="020B0600070205080204" pitchFamily="50" charset="-128"/>
                <a:sym typeface="ＭＳ Ｐゴシック" panose="020B0600070205080204" pitchFamily="50" charset="-128"/>
              </a:rPr>
              <a:t>政　党　等</a:t>
            </a:r>
          </a:p>
        </p:txBody>
      </p:sp>
      <p:graphicFrame>
        <p:nvGraphicFramePr>
          <p:cNvPr id="12309" name="Group 21"/>
          <p:cNvGraphicFramePr>
            <a:graphicFrameLocks noGrp="1"/>
          </p:cNvGraphicFramePr>
          <p:nvPr/>
        </p:nvGraphicFramePr>
        <p:xfrm>
          <a:off x="4716463" y="5457825"/>
          <a:ext cx="903288" cy="1028700"/>
        </p:xfrm>
        <a:graphic>
          <a:graphicData uri="http://schemas.openxmlformats.org/drawingml/2006/table">
            <a:tbl>
              <a:tblPr/>
              <a:tblGrid>
                <a:gridCol w="301625">
                  <a:extLst>
                    <a:ext uri="{9D8B030D-6E8A-4147-A177-3AD203B41FA5}">
                      <a16:colId xmlns:a16="http://schemas.microsoft.com/office/drawing/2014/main" val="20000"/>
                    </a:ext>
                  </a:extLst>
                </a:gridCol>
                <a:gridCol w="300038">
                  <a:extLst>
                    <a:ext uri="{9D8B030D-6E8A-4147-A177-3AD203B41FA5}">
                      <a16:colId xmlns:a16="http://schemas.microsoft.com/office/drawing/2014/main" val="20001"/>
                    </a:ext>
                  </a:extLst>
                </a:gridCol>
                <a:gridCol w="301625">
                  <a:extLst>
                    <a:ext uri="{9D8B030D-6E8A-4147-A177-3AD203B41FA5}">
                      <a16:colId xmlns:a16="http://schemas.microsoft.com/office/drawing/2014/main" val="20002"/>
                    </a:ext>
                  </a:extLst>
                </a:gridCol>
              </a:tblGrid>
              <a:tr h="28575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1" i="0" u="none" strike="noStrike" cap="none" normalizeH="0" baseline="0" dirty="0" smtClean="0">
                          <a:ln>
                            <a:noFill/>
                          </a:ln>
                          <a:solidFill>
                            <a:srgbClr val="00B050"/>
                          </a:solidFill>
                          <a:effectLst/>
                          <a:latin typeface="Calibri" pitchFamily="34" charset="0"/>
                          <a:ea typeface="ＭＳ Ｐゴシック" pitchFamily="50" charset="-128"/>
                          <a:cs typeface="Calibri" pitchFamily="34" charset="0"/>
                          <a:sym typeface="Calibri" pitchFamily="34" charset="0"/>
                        </a:rPr>
                        <a:t>×</a:t>
                      </a:r>
                      <a:endParaRPr kumimoji="0" lang="ja-JP" altLang="en-US" sz="1000" b="1" i="0" u="none" strike="noStrike" cap="none" normalizeH="0" baseline="0" dirty="0" smtClean="0">
                        <a:ln>
                          <a:noFill/>
                        </a:ln>
                        <a:solidFill>
                          <a:srgbClr val="00B050"/>
                        </a:solidFill>
                        <a:effectLst/>
                        <a:latin typeface="ＭＳ Ｐゴシック" pitchFamily="50" charset="-128"/>
                        <a:ea typeface="ＭＳ Ｐゴシック" pitchFamily="50" charset="-128"/>
                        <a:sym typeface="ＭＳ Ｐゴシック" pitchFamily="50"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ja-JP" sz="1000" b="1" i="0" u="none" strike="noStrike" cap="none" normalizeH="0" baseline="0" smtClean="0">
                        <a:ln>
                          <a:noFill/>
                        </a:ln>
                        <a:solidFill>
                          <a:srgbClr val="00B050"/>
                        </a:solidFill>
                        <a:effectLst/>
                        <a:latin typeface="ＭＳ Ｐゴシック" pitchFamily="50" charset="-128"/>
                        <a:ea typeface="ＭＳ Ｐゴシック" pitchFamily="50" charset="-128"/>
                        <a:sym typeface="ＭＳ Ｐゴシック" pitchFamily="50"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ja-JP" sz="1000" b="1" i="0" u="none" strike="noStrike" cap="none" normalizeH="0" baseline="0" smtClean="0">
                        <a:ln>
                          <a:noFill/>
                        </a:ln>
                        <a:solidFill>
                          <a:srgbClr val="00B050"/>
                        </a:solidFill>
                        <a:effectLst/>
                        <a:latin typeface="ＭＳ Ｐゴシック" pitchFamily="50" charset="-128"/>
                        <a:ea typeface="ＭＳ Ｐゴシック" pitchFamily="50" charset="-128"/>
                        <a:sym typeface="ＭＳ Ｐゴシック" pitchFamily="50"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42950">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zh-CN" sz="900" b="0" i="0" u="none" strike="noStrike" cap="none" normalizeH="0" baseline="0" dirty="0" smtClean="0">
                          <a:ln>
                            <a:noFill/>
                          </a:ln>
                          <a:solidFill>
                            <a:schemeClr val="tx1"/>
                          </a:solidFill>
                          <a:effectLst/>
                          <a:latin typeface="+mj-ea"/>
                          <a:ea typeface="+mj-ea"/>
                          <a:sym typeface="ＭＳ Ｐゴシック" pitchFamily="50" charset="-128"/>
                        </a:rPr>
                        <a:t>●</a:t>
                      </a:r>
                      <a:r>
                        <a:rPr kumimoji="0" lang="zh-CN" sz="900" b="0" i="0" u="none" strike="noStrike" cap="none" normalizeH="0" baseline="0" dirty="0" smtClean="0">
                          <a:ln>
                            <a:noFill/>
                          </a:ln>
                          <a:solidFill>
                            <a:schemeClr val="tx1"/>
                          </a:solidFill>
                          <a:effectLst/>
                          <a:latin typeface="+mj-ea"/>
                          <a:ea typeface="+mj-ea"/>
                          <a:sym typeface="ＭＳ Ｐゴシック" pitchFamily="50" charset="-128"/>
                        </a:rPr>
                        <a:t>木 ●郎</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zh-CN" sz="900" b="0" i="0" u="none" strike="noStrike" cap="none" normalizeH="0" baseline="0" dirty="0" smtClean="0">
                          <a:ln>
                            <a:noFill/>
                          </a:ln>
                          <a:solidFill>
                            <a:schemeClr val="tx1"/>
                          </a:solidFill>
                          <a:effectLst/>
                          <a:latin typeface="+mj-ea"/>
                          <a:ea typeface="+mj-ea"/>
                          <a:sym typeface="ＭＳ Ｐゴシック" pitchFamily="50" charset="-128"/>
                        </a:rPr>
                        <a:t>●</a:t>
                      </a:r>
                      <a:r>
                        <a:rPr kumimoji="0" lang="zh-CN" sz="900" b="0" i="0" u="none" strike="noStrike" cap="none" normalizeH="0" baseline="0" dirty="0" smtClean="0">
                          <a:ln>
                            <a:noFill/>
                          </a:ln>
                          <a:solidFill>
                            <a:schemeClr val="tx1"/>
                          </a:solidFill>
                          <a:effectLst/>
                          <a:latin typeface="+mj-ea"/>
                          <a:ea typeface="+mj-ea"/>
                          <a:sym typeface="ＭＳ Ｐゴシック" pitchFamily="50" charset="-128"/>
                        </a:rPr>
                        <a:t>川 ●子</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zh-CN" sz="900" b="0" i="0" u="none" strike="noStrike" cap="none" normalizeH="0" baseline="0" dirty="0" smtClean="0">
                          <a:ln>
                            <a:noFill/>
                          </a:ln>
                          <a:solidFill>
                            <a:schemeClr val="tx1"/>
                          </a:solidFill>
                          <a:effectLst/>
                          <a:latin typeface="+mj-ea"/>
                          <a:ea typeface="+mj-ea"/>
                          <a:sym typeface="ＭＳ Ｐゴシック" pitchFamily="50" charset="-128"/>
                        </a:rPr>
                        <a:t>●</a:t>
                      </a:r>
                      <a:r>
                        <a:rPr kumimoji="0" lang="zh-CN" sz="900" b="0" i="0" u="none" strike="noStrike" cap="none" normalizeH="0" baseline="0" dirty="0" smtClean="0">
                          <a:ln>
                            <a:noFill/>
                          </a:ln>
                          <a:solidFill>
                            <a:schemeClr val="tx1"/>
                          </a:solidFill>
                          <a:effectLst/>
                          <a:latin typeface="+mj-ea"/>
                          <a:ea typeface="+mj-ea"/>
                          <a:sym typeface="ＭＳ Ｐゴシック" pitchFamily="50" charset="-128"/>
                        </a:rPr>
                        <a:t>山 ●男</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6417" name="角丸四角形 1"/>
          <p:cNvSpPr>
            <a:spLocks noChangeArrowheads="1"/>
          </p:cNvSpPr>
          <p:nvPr/>
        </p:nvSpPr>
        <p:spPr bwMode="auto">
          <a:xfrm>
            <a:off x="2882900" y="4838700"/>
            <a:ext cx="1404938" cy="423863"/>
          </a:xfrm>
          <a:prstGeom prst="roundRect">
            <a:avLst>
              <a:gd name="adj" fmla="val 10319"/>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衆議院比例代表</a:t>
            </a:r>
          </a:p>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参議院比例代表</a:t>
            </a:r>
          </a:p>
        </p:txBody>
      </p:sp>
      <p:sp>
        <p:nvSpPr>
          <p:cNvPr id="16418" name="角丸四角形 1"/>
          <p:cNvSpPr>
            <a:spLocks noChangeArrowheads="1"/>
          </p:cNvSpPr>
          <p:nvPr/>
        </p:nvSpPr>
        <p:spPr bwMode="auto">
          <a:xfrm>
            <a:off x="4560888" y="4838700"/>
            <a:ext cx="1512887" cy="423863"/>
          </a:xfrm>
          <a:prstGeom prst="roundRect">
            <a:avLst>
              <a:gd name="adj" fmla="val 10319"/>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最高裁判所裁判官</a:t>
            </a:r>
          </a:p>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国民審査</a:t>
            </a:r>
          </a:p>
        </p:txBody>
      </p:sp>
      <p:sp>
        <p:nvSpPr>
          <p:cNvPr id="16419" name="正方形/長方形 70"/>
          <p:cNvSpPr>
            <a:spLocks noChangeArrowheads="1"/>
          </p:cNvSpPr>
          <p:nvPr/>
        </p:nvSpPr>
        <p:spPr bwMode="auto">
          <a:xfrm>
            <a:off x="2554288" y="8104188"/>
            <a:ext cx="1412875" cy="701675"/>
          </a:xfrm>
          <a:prstGeom prst="rect">
            <a:avLst/>
          </a:prstGeom>
          <a:solidFill>
            <a:srgbClr val="9FFFCA">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800" b="1">
                <a:solidFill>
                  <a:srgbClr val="000000"/>
                </a:solidFill>
                <a:latin typeface="Meiryo UI" panose="020B0604030504040204" pitchFamily="50" charset="-128"/>
                <a:ea typeface="Meiryo UI" panose="020B0604030504040204" pitchFamily="50" charset="-128"/>
                <a:sym typeface="Meiryo UI" panose="020B0604030504040204" pitchFamily="50" charset="-128"/>
              </a:rPr>
              <a:t>　</a:t>
            </a:r>
            <a:endParaRPr lang="en-US" altLang="ja-JP" sz="1800" b="1">
              <a:solidFill>
                <a:srgbClr val="000000"/>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6420" name="正方形/長方形 71"/>
          <p:cNvSpPr>
            <a:spLocks noChangeArrowheads="1"/>
          </p:cNvSpPr>
          <p:nvPr/>
        </p:nvSpPr>
        <p:spPr bwMode="auto">
          <a:xfrm>
            <a:off x="5175250" y="8145463"/>
            <a:ext cx="1168400" cy="663575"/>
          </a:xfrm>
          <a:prstGeom prst="rect">
            <a:avLst/>
          </a:prstGeom>
          <a:solidFill>
            <a:srgbClr val="CDFFE4">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endParaRPr lang="ja-JP" altLang="ja-JP" sz="1800" b="1">
              <a:solidFill>
                <a:srgbClr val="000000"/>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6421" name="正方形/長方形 73"/>
          <p:cNvSpPr>
            <a:spLocks noChangeArrowheads="1"/>
          </p:cNvSpPr>
          <p:nvPr/>
        </p:nvSpPr>
        <p:spPr bwMode="auto">
          <a:xfrm>
            <a:off x="1393825" y="8104188"/>
            <a:ext cx="1208088" cy="701675"/>
          </a:xfrm>
          <a:prstGeom prst="rect">
            <a:avLst/>
          </a:prstGeom>
          <a:solidFill>
            <a:srgbClr val="00B05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endParaRPr lang="ja-JP" altLang="ja-JP" sz="1800" b="1">
              <a:solidFill>
                <a:srgbClr val="000000"/>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6422" name="正方形/長方形 74"/>
          <p:cNvSpPr>
            <a:spLocks noChangeArrowheads="1"/>
          </p:cNvSpPr>
          <p:nvPr/>
        </p:nvSpPr>
        <p:spPr bwMode="auto">
          <a:xfrm>
            <a:off x="3967163" y="8099425"/>
            <a:ext cx="1201737" cy="708025"/>
          </a:xfrm>
          <a:prstGeom prst="rect">
            <a:avLst/>
          </a:prstGeom>
          <a:solidFill>
            <a:srgbClr val="92D05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endParaRPr lang="ja-JP" altLang="ja-JP" sz="1800" b="1">
              <a:solidFill>
                <a:srgbClr val="000000"/>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6423" name="テキスト ボックス 75"/>
          <p:cNvSpPr>
            <a:spLocks noChangeArrowheads="1"/>
          </p:cNvSpPr>
          <p:nvPr/>
        </p:nvSpPr>
        <p:spPr bwMode="auto">
          <a:xfrm>
            <a:off x="1393825" y="8175625"/>
            <a:ext cx="849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900">
                <a:solidFill>
                  <a:srgbClr val="000000"/>
                </a:solidFill>
                <a:latin typeface="メイリオ" panose="020B0604030504040204" pitchFamily="50" charset="-128"/>
                <a:ea typeface="メイリオ" panose="020B0604030504040204" pitchFamily="50" charset="-128"/>
                <a:sym typeface="HG丸ｺﾞｼｯｸM-PRO" panose="020F0600000000000000" pitchFamily="50" charset="-128"/>
              </a:rPr>
              <a:t>投票所で</a:t>
            </a:r>
            <a:endParaRPr lang="en-US" altLang="ja-JP" sz="900">
              <a:solidFill>
                <a:srgbClr val="000000"/>
              </a:solidFill>
              <a:latin typeface="メイリオ" panose="020B0604030504040204" pitchFamily="50" charset="-128"/>
              <a:ea typeface="メイリオ" panose="020B0604030504040204" pitchFamily="50" charset="-128"/>
              <a:sym typeface="HG丸ｺﾞｼｯｸM-PRO" panose="020F0600000000000000" pitchFamily="50" charset="-128"/>
            </a:endParaRPr>
          </a:p>
          <a:p>
            <a:pPr eaLnBrk="1" hangingPunct="1">
              <a:spcBef>
                <a:spcPct val="0"/>
              </a:spcBef>
              <a:buFont typeface="Wingdings" panose="05000000000000000000" pitchFamily="2" charset="2"/>
              <a:buNone/>
            </a:pPr>
            <a:r>
              <a:rPr lang="ja-JP" altLang="en-US" sz="900">
                <a:solidFill>
                  <a:srgbClr val="000000"/>
                </a:solidFill>
                <a:latin typeface="メイリオ" panose="020B0604030504040204" pitchFamily="50" charset="-128"/>
                <a:ea typeface="メイリオ" panose="020B0604030504040204" pitchFamily="50" charset="-128"/>
                <a:sym typeface="HG丸ｺﾞｼｯｸM-PRO" panose="020F0600000000000000" pitchFamily="50" charset="-128"/>
              </a:rPr>
              <a:t>渡された</a:t>
            </a:r>
            <a:endParaRPr lang="en-US" altLang="ja-JP" sz="900">
              <a:solidFill>
                <a:srgbClr val="000000"/>
              </a:solidFill>
              <a:latin typeface="メイリオ" panose="020B0604030504040204" pitchFamily="50" charset="-128"/>
              <a:ea typeface="メイリオ" panose="020B0604030504040204" pitchFamily="50" charset="-128"/>
              <a:sym typeface="HG丸ｺﾞｼｯｸM-PRO" panose="020F0600000000000000" pitchFamily="50" charset="-128"/>
            </a:endParaRPr>
          </a:p>
          <a:p>
            <a:pPr eaLnBrk="1" hangingPunct="1">
              <a:spcBef>
                <a:spcPct val="0"/>
              </a:spcBef>
              <a:buFont typeface="Wingdings" panose="05000000000000000000" pitchFamily="2" charset="2"/>
              <a:buNone/>
            </a:pPr>
            <a:r>
              <a:rPr lang="ja-JP" altLang="en-US" sz="900">
                <a:solidFill>
                  <a:srgbClr val="000000"/>
                </a:solidFill>
                <a:latin typeface="メイリオ" panose="020B0604030504040204" pitchFamily="50" charset="-128"/>
                <a:ea typeface="メイリオ" panose="020B0604030504040204" pitchFamily="50" charset="-128"/>
                <a:sym typeface="HG丸ｺﾞｼｯｸM-PRO" panose="020F0600000000000000" pitchFamily="50" charset="-128"/>
              </a:rPr>
              <a:t>用紙以外に</a:t>
            </a:r>
            <a:endParaRPr lang="en-US" altLang="ja-JP" sz="900">
              <a:solidFill>
                <a:srgbClr val="000000"/>
              </a:solidFill>
              <a:latin typeface="メイリオ" panose="020B0604030504040204" pitchFamily="50" charset="-128"/>
              <a:ea typeface="メイリオ" panose="020B0604030504040204" pitchFamily="50" charset="-128"/>
              <a:sym typeface="HG丸ｺﾞｼｯｸM-PRO" panose="020F0600000000000000" pitchFamily="50" charset="-128"/>
            </a:endParaRPr>
          </a:p>
          <a:p>
            <a:pPr eaLnBrk="1" hangingPunct="1">
              <a:spcBef>
                <a:spcPct val="0"/>
              </a:spcBef>
              <a:buFont typeface="Wingdings" panose="05000000000000000000" pitchFamily="2" charset="2"/>
              <a:buNone/>
            </a:pPr>
            <a:r>
              <a:rPr lang="ja-JP" altLang="en-US" sz="900">
                <a:solidFill>
                  <a:srgbClr val="000000"/>
                </a:solidFill>
                <a:latin typeface="メイリオ" panose="020B0604030504040204" pitchFamily="50" charset="-128"/>
                <a:ea typeface="メイリオ" panose="020B0604030504040204" pitchFamily="50" charset="-128"/>
                <a:sym typeface="HG丸ｺﾞｼｯｸM-PRO" panose="020F0600000000000000" pitchFamily="50" charset="-128"/>
              </a:rPr>
              <a:t>書いたもの</a:t>
            </a:r>
            <a:endParaRPr lang="ja-JP" altLang="en-US" sz="900">
              <a:latin typeface="メイリオ" panose="020B0604030504040204" pitchFamily="50" charset="-128"/>
              <a:ea typeface="メイリオ" panose="020B0604030504040204" pitchFamily="50" charset="-128"/>
            </a:endParaRPr>
          </a:p>
        </p:txBody>
      </p:sp>
      <p:pic>
        <p:nvPicPr>
          <p:cNvPr id="16424" name="図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8201025"/>
            <a:ext cx="457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5" name="テキスト ボックス 77"/>
          <p:cNvSpPr>
            <a:spLocks noChangeArrowheads="1"/>
          </p:cNvSpPr>
          <p:nvPr/>
        </p:nvSpPr>
        <p:spPr bwMode="auto">
          <a:xfrm>
            <a:off x="3973513" y="8185150"/>
            <a:ext cx="74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900">
                <a:solidFill>
                  <a:srgbClr val="000000"/>
                </a:solidFill>
                <a:latin typeface="メイリオ" panose="020B0604030504040204" pitchFamily="50" charset="-128"/>
                <a:ea typeface="メイリオ" panose="020B0604030504040204" pitchFamily="50" charset="-128"/>
                <a:sym typeface="HG丸ｺﾞｼｯｸM-PRO" panose="020F0600000000000000" pitchFamily="50" charset="-128"/>
              </a:rPr>
              <a:t>２人以上の氏名を書いたもの</a:t>
            </a:r>
            <a:endParaRPr lang="ja-JP" altLang="en-US" sz="900">
              <a:latin typeface="メイリオ" panose="020B0604030504040204" pitchFamily="50" charset="-128"/>
              <a:ea typeface="メイリオ" panose="020B0604030504040204" pitchFamily="50" charset="-128"/>
            </a:endParaRPr>
          </a:p>
        </p:txBody>
      </p:sp>
      <p:sp>
        <p:nvSpPr>
          <p:cNvPr id="16426" name="正方形/長方形 9"/>
          <p:cNvSpPr>
            <a:spLocks noChangeArrowheads="1"/>
          </p:cNvSpPr>
          <p:nvPr/>
        </p:nvSpPr>
        <p:spPr bwMode="auto">
          <a:xfrm>
            <a:off x="3432175" y="8139113"/>
            <a:ext cx="468313" cy="628650"/>
          </a:xfrm>
          <a:prstGeom prst="rect">
            <a:avLst/>
          </a:prstGeom>
          <a:solidFill>
            <a:srgbClr val="FFFFFF"/>
          </a:solidFill>
          <a:ln w="9525">
            <a:solidFill>
              <a:srgbClr val="000000"/>
            </a:solidFill>
            <a:miter lim="800000"/>
            <a:headEnd/>
            <a:tailEnd/>
          </a:ln>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Clr>
                <a:srgbClr val="FFFFFF"/>
              </a:buClr>
              <a:buFont typeface="Arial" panose="020B0604020202020204" pitchFamily="34" charset="0"/>
              <a:buNone/>
            </a:pPr>
            <a:r>
              <a:rPr lang="ja-JP" altLang="en-US" sz="1000">
                <a:solidFill>
                  <a:srgbClr val="000000"/>
                </a:solidFill>
                <a:sym typeface="ＭＳ Ｐゴシック" panose="020B0600070205080204" pitchFamily="50" charset="-128"/>
              </a:rPr>
              <a:t>宮城太郎がんばれ</a:t>
            </a:r>
            <a:endParaRPr lang="ja-JP" altLang="ja-JP" sz="1000">
              <a:solidFill>
                <a:srgbClr val="000000"/>
              </a:solidFill>
              <a:sym typeface="ＭＳ Ｐゴシック" panose="020B0600070205080204" pitchFamily="50" charset="-128"/>
            </a:endParaRPr>
          </a:p>
        </p:txBody>
      </p:sp>
      <p:sp>
        <p:nvSpPr>
          <p:cNvPr id="16427" name="テキスト ボックス 79"/>
          <p:cNvSpPr>
            <a:spLocks noChangeArrowheads="1"/>
          </p:cNvSpPr>
          <p:nvPr/>
        </p:nvSpPr>
        <p:spPr bwMode="auto">
          <a:xfrm>
            <a:off x="2589213" y="8169275"/>
            <a:ext cx="87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9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候補者氏名の</a:t>
            </a:r>
            <a:endParaRPr lang="en-US" altLang="ja-JP" sz="9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endParaRPr>
          </a:p>
          <a:p>
            <a:pPr eaLnBrk="1" hangingPunct="1">
              <a:spcBef>
                <a:spcPct val="0"/>
              </a:spcBef>
              <a:buFont typeface="Wingdings" panose="05000000000000000000" pitchFamily="2" charset="2"/>
              <a:buNone/>
            </a:pPr>
            <a:r>
              <a:rPr lang="ja-JP" altLang="en-US" sz="9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他にそれ以外</a:t>
            </a:r>
            <a:endParaRPr lang="en-US" altLang="ja-JP" sz="9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endParaRPr>
          </a:p>
          <a:p>
            <a:pPr eaLnBrk="1" hangingPunct="1">
              <a:spcBef>
                <a:spcPct val="0"/>
              </a:spcBef>
              <a:buFont typeface="Wingdings" panose="05000000000000000000" pitchFamily="2" charset="2"/>
              <a:buNone/>
            </a:pPr>
            <a:r>
              <a:rPr lang="ja-JP" altLang="en-US" sz="9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のことを</a:t>
            </a:r>
            <a:endParaRPr lang="en-US" altLang="ja-JP" sz="9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endParaRPr>
          </a:p>
          <a:p>
            <a:pPr eaLnBrk="1" hangingPunct="1">
              <a:spcBef>
                <a:spcPct val="0"/>
              </a:spcBef>
              <a:buFont typeface="Wingdings" panose="05000000000000000000" pitchFamily="2" charset="2"/>
              <a:buNone/>
            </a:pPr>
            <a:r>
              <a:rPr lang="ja-JP" altLang="en-US" sz="9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書いたもの</a:t>
            </a:r>
            <a:endParaRPr lang="ja-JP" altLang="en-US" sz="900">
              <a:latin typeface="メイリオ" panose="020B0604030504040204" pitchFamily="50" charset="-128"/>
              <a:ea typeface="メイリオ" panose="020B0604030504040204" pitchFamily="50" charset="-128"/>
            </a:endParaRPr>
          </a:p>
        </p:txBody>
      </p:sp>
      <p:sp>
        <p:nvSpPr>
          <p:cNvPr id="16428" name="テキスト ボックス 81"/>
          <p:cNvSpPr>
            <a:spLocks noChangeArrowheads="1"/>
          </p:cNvSpPr>
          <p:nvPr/>
        </p:nvSpPr>
        <p:spPr bwMode="auto">
          <a:xfrm>
            <a:off x="5175250" y="8093075"/>
            <a:ext cx="1168400" cy="70802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800">
                <a:solidFill>
                  <a:srgbClr val="000000"/>
                </a:solidFill>
                <a:latin typeface="メイリオ" panose="020B0604030504040204" pitchFamily="50" charset="-128"/>
                <a:ea typeface="メイリオ" panose="020B0604030504040204" pitchFamily="50" charset="-128"/>
                <a:sym typeface="HG丸ｺﾞｼｯｸM-PRO" panose="020F0600000000000000" pitchFamily="50" charset="-128"/>
              </a:rPr>
              <a:t>いたずら</a:t>
            </a:r>
          </a:p>
          <a:p>
            <a:pPr eaLnBrk="1" hangingPunct="1">
              <a:spcBef>
                <a:spcPct val="0"/>
              </a:spcBef>
              <a:buFont typeface="Wingdings" panose="05000000000000000000" pitchFamily="2" charset="2"/>
              <a:buNone/>
            </a:pPr>
            <a:r>
              <a:rPr lang="ja-JP" altLang="en-US" sz="800">
                <a:solidFill>
                  <a:srgbClr val="000000"/>
                </a:solidFill>
                <a:latin typeface="メイリオ" panose="020B0604030504040204" pitchFamily="50" charset="-128"/>
                <a:ea typeface="メイリオ" panose="020B0604030504040204" pitchFamily="50" charset="-128"/>
                <a:sym typeface="HG丸ｺﾞｼｯｸM-PRO" panose="020F0600000000000000" pitchFamily="50" charset="-128"/>
              </a:rPr>
              <a:t>書きなど</a:t>
            </a:r>
          </a:p>
          <a:p>
            <a:pPr eaLnBrk="1" hangingPunct="1">
              <a:spcBef>
                <a:spcPct val="0"/>
              </a:spcBef>
              <a:buFont typeface="Wingdings" panose="05000000000000000000" pitchFamily="2" charset="2"/>
              <a:buNone/>
            </a:pPr>
            <a:r>
              <a:rPr lang="ja-JP" altLang="en-US" sz="800">
                <a:solidFill>
                  <a:srgbClr val="000000"/>
                </a:solidFill>
                <a:latin typeface="メイリオ" panose="020B0604030504040204" pitchFamily="50" charset="-128"/>
                <a:ea typeface="メイリオ" panose="020B0604030504040204" pitchFamily="50" charset="-128"/>
                <a:sym typeface="HG丸ｺﾞｼｯｸM-PRO" panose="020F0600000000000000" pitchFamily="50" charset="-128"/>
              </a:rPr>
              <a:t>何を書い</a:t>
            </a:r>
          </a:p>
          <a:p>
            <a:pPr eaLnBrk="1" hangingPunct="1">
              <a:spcBef>
                <a:spcPct val="0"/>
              </a:spcBef>
              <a:buFont typeface="Wingdings" panose="05000000000000000000" pitchFamily="2" charset="2"/>
              <a:buNone/>
            </a:pPr>
            <a:r>
              <a:rPr lang="ja-JP" altLang="en-US" sz="800">
                <a:solidFill>
                  <a:srgbClr val="000000"/>
                </a:solidFill>
                <a:latin typeface="メイリオ" panose="020B0604030504040204" pitchFamily="50" charset="-128"/>
                <a:ea typeface="メイリオ" panose="020B0604030504040204" pitchFamily="50" charset="-128"/>
                <a:sym typeface="HG丸ｺﾞｼｯｸM-PRO" panose="020F0600000000000000" pitchFamily="50" charset="-128"/>
              </a:rPr>
              <a:t>たか分か</a:t>
            </a:r>
          </a:p>
          <a:p>
            <a:pPr eaLnBrk="1" hangingPunct="1">
              <a:spcBef>
                <a:spcPct val="0"/>
              </a:spcBef>
              <a:buFont typeface="Wingdings" panose="05000000000000000000" pitchFamily="2" charset="2"/>
              <a:buNone/>
            </a:pPr>
            <a:r>
              <a:rPr lang="ja-JP" altLang="en-US" sz="800">
                <a:solidFill>
                  <a:srgbClr val="000000"/>
                </a:solidFill>
                <a:latin typeface="メイリオ" panose="020B0604030504040204" pitchFamily="50" charset="-128"/>
                <a:ea typeface="メイリオ" panose="020B0604030504040204" pitchFamily="50" charset="-128"/>
                <a:sym typeface="HG丸ｺﾞｼｯｸM-PRO" panose="020F0600000000000000" pitchFamily="50" charset="-128"/>
              </a:rPr>
              <a:t>らないもの</a:t>
            </a:r>
            <a:endParaRPr lang="en-US" altLang="ja-JP" sz="800">
              <a:solidFill>
                <a:srgbClr val="000000"/>
              </a:solidFill>
              <a:latin typeface="メイリオ" panose="020B0604030504040204" pitchFamily="50" charset="-128"/>
              <a:ea typeface="メイリオ" panose="020B0604030504040204" pitchFamily="50" charset="-128"/>
              <a:sym typeface="HG丸ｺﾞｼｯｸM-PRO" panose="020F0600000000000000" pitchFamily="50" charset="-128"/>
            </a:endParaRPr>
          </a:p>
        </p:txBody>
      </p:sp>
      <p:sp>
        <p:nvSpPr>
          <p:cNvPr id="16429" name="テキスト プレースホルダー 1"/>
          <p:cNvSpPr>
            <a:spLocks noChangeArrowheads="1"/>
          </p:cNvSpPr>
          <p:nvPr/>
        </p:nvSpPr>
        <p:spPr bwMode="auto">
          <a:xfrm>
            <a:off x="1047750" y="7273925"/>
            <a:ext cx="433546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３ 無効投票の例</a:t>
            </a:r>
          </a:p>
        </p:txBody>
      </p:sp>
      <p:sp>
        <p:nvSpPr>
          <p:cNvPr id="16430" name="正方形/長方形 9"/>
          <p:cNvSpPr>
            <a:spLocks noChangeArrowheads="1"/>
          </p:cNvSpPr>
          <p:nvPr/>
        </p:nvSpPr>
        <p:spPr bwMode="auto">
          <a:xfrm>
            <a:off x="5880100" y="8145463"/>
            <a:ext cx="414338" cy="61753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Clr>
                <a:srgbClr val="FFFFFF"/>
              </a:buClr>
              <a:buFont typeface="Arial" panose="020B0604020202020204" pitchFamily="34" charset="0"/>
              <a:buNone/>
            </a:pPr>
            <a:endParaRPr lang="ja-JP" altLang="ja-JP" sz="1800">
              <a:solidFill>
                <a:srgbClr val="000000"/>
              </a:solidFill>
              <a:sym typeface="ＭＳ Ｐゴシック" panose="020B0600070205080204" pitchFamily="50" charset="-128"/>
            </a:endParaRPr>
          </a:p>
        </p:txBody>
      </p:sp>
      <p:sp>
        <p:nvSpPr>
          <p:cNvPr id="16431" name="正方形/長方形 9"/>
          <p:cNvSpPr>
            <a:spLocks noChangeArrowheads="1"/>
          </p:cNvSpPr>
          <p:nvPr/>
        </p:nvSpPr>
        <p:spPr bwMode="auto">
          <a:xfrm>
            <a:off x="4583113" y="8145463"/>
            <a:ext cx="512762" cy="6238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Clr>
                <a:srgbClr val="FFFFFF"/>
              </a:buClr>
              <a:buFont typeface="Arial" panose="020B0604020202020204" pitchFamily="34" charset="0"/>
              <a:buNone/>
            </a:pPr>
            <a:endParaRPr lang="ja-JP" altLang="ja-JP" sz="1800">
              <a:solidFill>
                <a:srgbClr val="000000"/>
              </a:solidFill>
              <a:sym typeface="ＭＳ Ｐゴシック" panose="020B0600070205080204" pitchFamily="50" charset="-128"/>
            </a:endParaRPr>
          </a:p>
        </p:txBody>
      </p:sp>
      <p:sp>
        <p:nvSpPr>
          <p:cNvPr id="16432" name="テキスト ボックス 82"/>
          <p:cNvSpPr>
            <a:spLocks noChangeArrowheads="1"/>
          </p:cNvSpPr>
          <p:nvPr/>
        </p:nvSpPr>
        <p:spPr bwMode="auto">
          <a:xfrm>
            <a:off x="4576763" y="8185150"/>
            <a:ext cx="4921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000">
                <a:solidFill>
                  <a:srgbClr val="000000"/>
                </a:solidFill>
                <a:sym typeface="ＭＳ Ｐゴシック" panose="020B0600070205080204" pitchFamily="50" charset="-128"/>
              </a:rPr>
              <a:t>宮城太郎</a:t>
            </a:r>
            <a:endParaRPr lang="en-US" altLang="ja-JP" sz="1000">
              <a:solidFill>
                <a:srgbClr val="000000"/>
              </a:solidFill>
              <a:cs typeface="Calibri" panose="020F0502020204030204" pitchFamily="34" charset="0"/>
            </a:endParaRPr>
          </a:p>
          <a:p>
            <a:pPr eaLnBrk="1" hangingPunct="1">
              <a:spcBef>
                <a:spcPct val="0"/>
              </a:spcBef>
              <a:buFont typeface="Wingdings" panose="05000000000000000000" pitchFamily="2" charset="2"/>
              <a:buNone/>
            </a:pPr>
            <a:r>
              <a:rPr lang="ja-JP" altLang="en-US" sz="1000">
                <a:solidFill>
                  <a:srgbClr val="000000"/>
                </a:solidFill>
                <a:sym typeface="ＭＳ Ｐゴシック" panose="020B0600070205080204" pitchFamily="50" charset="-128"/>
              </a:rPr>
              <a:t>仙台花子</a:t>
            </a:r>
            <a:endParaRPr lang="ja-JP" altLang="en-US" sz="1800">
              <a:latin typeface="Arial" panose="020B0604020202020204" pitchFamily="34" charset="0"/>
            </a:endParaRPr>
          </a:p>
        </p:txBody>
      </p:sp>
      <p:sp>
        <p:nvSpPr>
          <p:cNvPr id="16433" name="テキスト ボックス 84"/>
          <p:cNvSpPr>
            <a:spLocks noChangeArrowheads="1"/>
          </p:cNvSpPr>
          <p:nvPr/>
        </p:nvSpPr>
        <p:spPr bwMode="auto">
          <a:xfrm>
            <a:off x="5872163" y="8151813"/>
            <a:ext cx="46196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600">
                <a:solidFill>
                  <a:srgbClr val="000000"/>
                </a:solidFill>
                <a:sym typeface="ＭＳ Ｐゴシック" panose="020B0600070205080204" pitchFamily="50" charset="-128"/>
              </a:rPr>
              <a:t>   </a:t>
            </a:r>
            <a:r>
              <a:rPr lang="ja-JP" altLang="en-US" sz="700">
                <a:solidFill>
                  <a:srgbClr val="000000"/>
                </a:solidFill>
                <a:sym typeface="ＭＳ Ｐゴシック" panose="020B0600070205080204" pitchFamily="50" charset="-128"/>
              </a:rPr>
              <a:t>への</a:t>
            </a:r>
            <a:endParaRPr lang="en-US" altLang="ja-JP" sz="700">
              <a:solidFill>
                <a:srgbClr val="000000"/>
              </a:solidFill>
              <a:cs typeface="Calibri" panose="020F0502020204030204" pitchFamily="34" charset="0"/>
            </a:endParaRPr>
          </a:p>
          <a:p>
            <a:pPr eaLnBrk="1" hangingPunct="1">
              <a:spcBef>
                <a:spcPct val="0"/>
              </a:spcBef>
              <a:buFont typeface="Wingdings" panose="05000000000000000000" pitchFamily="2" charset="2"/>
              <a:buNone/>
            </a:pPr>
            <a:r>
              <a:rPr lang="ja-JP" altLang="en-US" sz="700">
                <a:solidFill>
                  <a:srgbClr val="000000"/>
                </a:solidFill>
                <a:sym typeface="ＭＳ Ｐゴシック" panose="020B0600070205080204" pitchFamily="50" charset="-128"/>
              </a:rPr>
              <a:t>    　　も へ</a:t>
            </a:r>
            <a:endParaRPr lang="en-US" altLang="ja-JP" sz="700">
              <a:solidFill>
                <a:srgbClr val="000000"/>
              </a:solidFill>
              <a:cs typeface="Calibri" panose="020F0502020204030204" pitchFamily="34" charset="0"/>
            </a:endParaRPr>
          </a:p>
          <a:p>
            <a:pPr eaLnBrk="1" hangingPunct="1">
              <a:spcBef>
                <a:spcPct val="0"/>
              </a:spcBef>
              <a:buFont typeface="Wingdings" panose="05000000000000000000" pitchFamily="2" charset="2"/>
              <a:buNone/>
            </a:pPr>
            <a:r>
              <a:rPr lang="ja-JP" altLang="en-US" sz="700">
                <a:solidFill>
                  <a:srgbClr val="000000"/>
                </a:solidFill>
                <a:sym typeface="ＭＳ Ｐゴシック" panose="020B0600070205080204" pitchFamily="50" charset="-128"/>
              </a:rPr>
              <a:t>   への</a:t>
            </a:r>
            <a:endParaRPr lang="en-US" altLang="ja-JP" sz="700">
              <a:solidFill>
                <a:srgbClr val="000000"/>
              </a:solidFill>
              <a:cs typeface="Calibri" panose="020F0502020204030204" pitchFamily="34" charset="0"/>
            </a:endParaRPr>
          </a:p>
        </p:txBody>
      </p:sp>
      <p:sp>
        <p:nvSpPr>
          <p:cNvPr id="16434" name="正方形/長方形 43"/>
          <p:cNvSpPr>
            <a:spLocks noChangeArrowheads="1"/>
          </p:cNvSpPr>
          <p:nvPr/>
        </p:nvSpPr>
        <p:spPr bwMode="auto">
          <a:xfrm>
            <a:off x="1366838" y="6918325"/>
            <a:ext cx="1311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900">
                <a:latin typeface="メイリオ" panose="020B0604030504040204" pitchFamily="50" charset="-128"/>
                <a:ea typeface="メイリオ" panose="020B0604030504040204" pitchFamily="50" charset="-128"/>
              </a:rPr>
              <a:t>候補者の氏名１人を記入</a:t>
            </a:r>
          </a:p>
        </p:txBody>
      </p:sp>
      <p:sp>
        <p:nvSpPr>
          <p:cNvPr id="16435" name="正方形/長方形 44"/>
          <p:cNvSpPr>
            <a:spLocks noChangeArrowheads="1"/>
          </p:cNvSpPr>
          <p:nvPr/>
        </p:nvSpPr>
        <p:spPr bwMode="auto">
          <a:xfrm>
            <a:off x="2962275" y="6729413"/>
            <a:ext cx="13112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900">
                <a:latin typeface="メイリオ" panose="020B0604030504040204" pitchFamily="50" charset="-128"/>
                <a:ea typeface="メイリオ" panose="020B0604030504040204" pitchFamily="50" charset="-128"/>
              </a:rPr>
              <a:t>政党等の名称１つの団体を記入</a:t>
            </a:r>
          </a:p>
          <a:p>
            <a:pPr eaLnBrk="1" hangingPunct="1">
              <a:spcBef>
                <a:spcPct val="0"/>
              </a:spcBef>
              <a:buFont typeface="Arial" panose="020B0604020202020204" pitchFamily="34" charset="0"/>
              <a:buNone/>
            </a:pPr>
            <a:r>
              <a:rPr lang="ja-JP" altLang="en-US" sz="900">
                <a:latin typeface="メイリオ" panose="020B0604030504040204" pitchFamily="50" charset="-128"/>
                <a:ea typeface="メイリオ" panose="020B0604030504040204" pitchFamily="50" charset="-128"/>
              </a:rPr>
              <a:t>（参議院は候補者名又は政党等の名称）</a:t>
            </a:r>
          </a:p>
        </p:txBody>
      </p:sp>
      <p:sp>
        <p:nvSpPr>
          <p:cNvPr id="16436" name="正方形/長方形 45"/>
          <p:cNvSpPr>
            <a:spLocks noChangeArrowheads="1"/>
          </p:cNvSpPr>
          <p:nvPr/>
        </p:nvSpPr>
        <p:spPr bwMode="auto">
          <a:xfrm>
            <a:off x="4481513" y="6746875"/>
            <a:ext cx="173831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900">
                <a:latin typeface="メイリオ" panose="020B0604030504040204" pitchFamily="50" charset="-128"/>
                <a:ea typeface="メイリオ" panose="020B0604030504040204" pitchFamily="50" charset="-128"/>
              </a:rPr>
              <a:t>やめさせた方がよいと思う裁判官の氏名の上に</a:t>
            </a:r>
            <a:r>
              <a:rPr lang="en-US" altLang="ja-JP" sz="90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を記入</a:t>
            </a:r>
          </a:p>
        </p:txBody>
      </p:sp>
      <p:sp>
        <p:nvSpPr>
          <p:cNvPr id="47" name="コンテンツ プレースホルダー 2"/>
          <p:cNvSpPr txBox="1">
            <a:spLocks/>
          </p:cNvSpPr>
          <p:nvPr/>
        </p:nvSpPr>
        <p:spPr bwMode="auto">
          <a:xfrm>
            <a:off x="1296988" y="7631113"/>
            <a:ext cx="49498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algn="l">
              <a:buFont typeface="Wingdings" pitchFamily="2" charset="2"/>
              <a:buNone/>
              <a:defRPr/>
            </a:pPr>
            <a:r>
              <a:rPr lang="ja-JP" altLang="en-US" sz="1200" dirty="0" smtClean="0"/>
              <a:t>　</a:t>
            </a:r>
            <a:r>
              <a:rPr lang="ja-JP" altLang="en-US" sz="1050" dirty="0" smtClean="0"/>
              <a:t>次のような記入は、無効となりますので、きちんと氏名、政党等を記入してください。</a:t>
            </a:r>
          </a:p>
        </p:txBody>
      </p:sp>
      <p:sp>
        <p:nvSpPr>
          <p:cNvPr id="16438" name="テキスト プレースホルダー 1"/>
          <p:cNvSpPr txBox="1">
            <a:spLocks/>
          </p:cNvSpPr>
          <p:nvPr/>
        </p:nvSpPr>
        <p:spPr bwMode="auto">
          <a:xfrm>
            <a:off x="1263650" y="1428750"/>
            <a:ext cx="50704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30000"/>
              </a:spcBef>
              <a:buFont typeface="Arial" panose="020B0604020202020204" pitchFamily="34" charset="0"/>
              <a:buNone/>
            </a:pPr>
            <a:r>
              <a:rPr kumimoji="1" lang="ja-JP" altLang="en-US" sz="1000">
                <a:solidFill>
                  <a:srgbClr val="000000"/>
                </a:solidFill>
                <a:latin typeface="メイリオ" panose="020B0604030504040204" pitchFamily="50" charset="-128"/>
                <a:ea typeface="メイリオ" panose="020B0604030504040204" pitchFamily="50" charset="-128"/>
              </a:rPr>
              <a:t>　選挙権がある人には、市区町村から投票所入場券が郵送されます。これを持って指定された投票所に行き、受付の人に渡してください。なお、入場券を忘れた場合でも身分証明書等を提示することで投票することができます。</a:t>
            </a:r>
            <a:endParaRPr kumimoji="1" lang="ja-JP" altLang="en-US" sz="1000">
              <a:latin typeface="メイリオ" panose="020B0604030504040204" pitchFamily="50" charset="-128"/>
              <a:ea typeface="メイリオ" panose="020B0604030504040204" pitchFamily="50" charset="-128"/>
            </a:endParaRPr>
          </a:p>
        </p:txBody>
      </p:sp>
      <p:sp>
        <p:nvSpPr>
          <p:cNvPr id="16439" name="線吹き出し 1 (枠付き) 2"/>
          <p:cNvSpPr>
            <a:spLocks/>
          </p:cNvSpPr>
          <p:nvPr/>
        </p:nvSpPr>
        <p:spPr bwMode="auto">
          <a:xfrm>
            <a:off x="5524500" y="3082925"/>
            <a:ext cx="952500" cy="239713"/>
          </a:xfrm>
          <a:prstGeom prst="borderCallout1">
            <a:avLst>
              <a:gd name="adj1" fmla="val 38625"/>
              <a:gd name="adj2" fmla="val -4991"/>
              <a:gd name="adj3" fmla="val 100574"/>
              <a:gd name="adj4" fmla="val -27329"/>
            </a:avLst>
          </a:prstGeom>
          <a:solidFill>
            <a:srgbClr val="FFFF99"/>
          </a:solidFill>
          <a:ln w="19050" algn="ctr">
            <a:solidFill>
              <a:srgbClr val="002060"/>
            </a:solidFill>
            <a:round/>
            <a:headEnd/>
            <a:tailEnd type="arrow" w="med" len="me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b="1" dirty="0" smtClean="0">
                <a:latin typeface="Arial" panose="020B0604020202020204" pitchFamily="34" charset="0"/>
              </a:rPr>
              <a:t>投票立会人</a:t>
            </a:r>
            <a:endParaRPr lang="ja-JP" altLang="en-US" sz="1200" b="1" dirty="0">
              <a:latin typeface="Arial" panose="020B0604020202020204" pitchFamily="34" charset="0"/>
            </a:endParaRPr>
          </a:p>
        </p:txBody>
      </p:sp>
      <p:sp>
        <p:nvSpPr>
          <p:cNvPr id="16440" name="線吹き出し 1 (枠付き) 47"/>
          <p:cNvSpPr>
            <a:spLocks/>
          </p:cNvSpPr>
          <p:nvPr/>
        </p:nvSpPr>
        <p:spPr bwMode="auto">
          <a:xfrm>
            <a:off x="5557838" y="3411538"/>
            <a:ext cx="952500" cy="239712"/>
          </a:xfrm>
          <a:prstGeom prst="borderCallout1">
            <a:avLst>
              <a:gd name="adj1" fmla="val 38625"/>
              <a:gd name="adj2" fmla="val -4991"/>
              <a:gd name="adj3" fmla="val 88648"/>
              <a:gd name="adj4" fmla="val -28329"/>
            </a:avLst>
          </a:prstGeom>
          <a:solidFill>
            <a:srgbClr val="FFFF99"/>
          </a:solidFill>
          <a:ln w="19050" algn="ctr">
            <a:solidFill>
              <a:srgbClr val="002060"/>
            </a:solidFill>
            <a:round/>
            <a:headEnd/>
            <a:tailEnd type="arrow" w="med" len="me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b="1" dirty="0" smtClean="0">
                <a:latin typeface="Arial" panose="020B0604020202020204" pitchFamily="34" charset="0"/>
              </a:rPr>
              <a:t>投票管理者</a:t>
            </a:r>
            <a:endParaRPr lang="ja-JP" altLang="en-US" sz="1200" b="1" dirty="0">
              <a:latin typeface="Arial" panose="020B0604020202020204" pitchFamily="34" charset="0"/>
            </a:endParaRPr>
          </a:p>
        </p:txBody>
      </p:sp>
      <p:sp>
        <p:nvSpPr>
          <p:cNvPr id="16441" name="フリーフォーム 4"/>
          <p:cNvSpPr>
            <a:spLocks/>
          </p:cNvSpPr>
          <p:nvPr/>
        </p:nvSpPr>
        <p:spPr bwMode="auto">
          <a:xfrm>
            <a:off x="5964238" y="8609013"/>
            <a:ext cx="288925" cy="100012"/>
          </a:xfrm>
          <a:custGeom>
            <a:avLst/>
            <a:gdLst>
              <a:gd name="T0" fmla="*/ 0 w 288132"/>
              <a:gd name="T1" fmla="*/ 53463 h 100751"/>
              <a:gd name="T2" fmla="*/ 28445 w 288132"/>
              <a:gd name="T3" fmla="*/ 34370 h 100751"/>
              <a:gd name="T4" fmla="*/ 43961 w 288132"/>
              <a:gd name="T5" fmla="*/ 24823 h 100751"/>
              <a:gd name="T6" fmla="*/ 62061 w 288132"/>
              <a:gd name="T7" fmla="*/ 15272 h 100751"/>
              <a:gd name="T8" fmla="*/ 77578 w 288132"/>
              <a:gd name="T9" fmla="*/ 11456 h 100751"/>
              <a:gd name="T10" fmla="*/ 85335 w 288132"/>
              <a:gd name="T11" fmla="*/ 9547 h 100751"/>
              <a:gd name="T12" fmla="*/ 87921 w 288132"/>
              <a:gd name="T13" fmla="*/ 17181 h 100751"/>
              <a:gd name="T14" fmla="*/ 82749 w 288132"/>
              <a:gd name="T15" fmla="*/ 38188 h 100751"/>
              <a:gd name="T16" fmla="*/ 87921 w 288132"/>
              <a:gd name="T17" fmla="*/ 45825 h 100751"/>
              <a:gd name="T18" fmla="*/ 98265 w 288132"/>
              <a:gd name="T19" fmla="*/ 40098 h 100751"/>
              <a:gd name="T20" fmla="*/ 106022 w 288132"/>
              <a:gd name="T21" fmla="*/ 36278 h 100751"/>
              <a:gd name="T22" fmla="*/ 126710 w 288132"/>
              <a:gd name="T23" fmla="*/ 22910 h 100751"/>
              <a:gd name="T24" fmla="*/ 168085 w 288132"/>
              <a:gd name="T25" fmla="*/ 9547 h 100751"/>
              <a:gd name="T26" fmla="*/ 181014 w 288132"/>
              <a:gd name="T27" fmla="*/ 5727 h 100751"/>
              <a:gd name="T28" fmla="*/ 181014 w 288132"/>
              <a:gd name="T29" fmla="*/ 45825 h 100751"/>
              <a:gd name="T30" fmla="*/ 183601 w 288132"/>
              <a:gd name="T31" fmla="*/ 68735 h 100751"/>
              <a:gd name="T32" fmla="*/ 196529 w 288132"/>
              <a:gd name="T33" fmla="*/ 55372 h 100751"/>
              <a:gd name="T34" fmla="*/ 206872 w 288132"/>
              <a:gd name="T35" fmla="*/ 43916 h 100751"/>
              <a:gd name="T36" fmla="*/ 212043 w 288132"/>
              <a:gd name="T37" fmla="*/ 38188 h 100751"/>
              <a:gd name="T38" fmla="*/ 217218 w 288132"/>
              <a:gd name="T39" fmla="*/ 32459 h 100751"/>
              <a:gd name="T40" fmla="*/ 224973 w 288132"/>
              <a:gd name="T41" fmla="*/ 26731 h 100751"/>
              <a:gd name="T42" fmla="*/ 222389 w 288132"/>
              <a:gd name="T43" fmla="*/ 61099 h 100751"/>
              <a:gd name="T44" fmla="*/ 219804 w 288132"/>
              <a:gd name="T45" fmla="*/ 80190 h 100751"/>
              <a:gd name="T46" fmla="*/ 224973 w 288132"/>
              <a:gd name="T47" fmla="*/ 72557 h 100751"/>
              <a:gd name="T48" fmla="*/ 232733 w 288132"/>
              <a:gd name="T49" fmla="*/ 63010 h 100751"/>
              <a:gd name="T50" fmla="*/ 243076 w 288132"/>
              <a:gd name="T51" fmla="*/ 43916 h 100751"/>
              <a:gd name="T52" fmla="*/ 248247 w 288132"/>
              <a:gd name="T53" fmla="*/ 38188 h 100751"/>
              <a:gd name="T54" fmla="*/ 250834 w 288132"/>
              <a:gd name="T55" fmla="*/ 32459 h 100751"/>
              <a:gd name="T56" fmla="*/ 256006 w 288132"/>
              <a:gd name="T57" fmla="*/ 24823 h 100751"/>
              <a:gd name="T58" fmla="*/ 274106 w 288132"/>
              <a:gd name="T59" fmla="*/ 24823 h 100751"/>
              <a:gd name="T60" fmla="*/ 287036 w 288132"/>
              <a:gd name="T61" fmla="*/ 17181 h 100751"/>
              <a:gd name="T62" fmla="*/ 305139 w 288132"/>
              <a:gd name="T63" fmla="*/ 3820 h 100751"/>
              <a:gd name="T64" fmla="*/ 312896 w 288132"/>
              <a:gd name="T65" fmla="*/ 0 h 1007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8132" h="100751">
                <a:moveTo>
                  <a:pt x="0" y="66675"/>
                </a:moveTo>
                <a:cubicBezTo>
                  <a:pt x="12348" y="56797"/>
                  <a:pt x="14698" y="55637"/>
                  <a:pt x="26194" y="42863"/>
                </a:cubicBezTo>
                <a:cubicBezTo>
                  <a:pt x="37315" y="30506"/>
                  <a:pt x="28010" y="35114"/>
                  <a:pt x="40482" y="30957"/>
                </a:cubicBezTo>
                <a:cubicBezTo>
                  <a:pt x="41756" y="30002"/>
                  <a:pt x="54305" y="20314"/>
                  <a:pt x="57150" y="19050"/>
                </a:cubicBezTo>
                <a:cubicBezTo>
                  <a:pt x="61738" y="17011"/>
                  <a:pt x="66675" y="15875"/>
                  <a:pt x="71438" y="14288"/>
                </a:cubicBezTo>
                <a:lnTo>
                  <a:pt x="78582" y="11907"/>
                </a:lnTo>
                <a:cubicBezTo>
                  <a:pt x="79376" y="15082"/>
                  <a:pt x="80963" y="18159"/>
                  <a:pt x="80963" y="21432"/>
                </a:cubicBezTo>
                <a:cubicBezTo>
                  <a:pt x="80963" y="34899"/>
                  <a:pt x="79550" y="37578"/>
                  <a:pt x="76200" y="47625"/>
                </a:cubicBezTo>
                <a:cubicBezTo>
                  <a:pt x="77788" y="50800"/>
                  <a:pt x="77461" y="56566"/>
                  <a:pt x="80963" y="57150"/>
                </a:cubicBezTo>
                <a:cubicBezTo>
                  <a:pt x="84878" y="57803"/>
                  <a:pt x="87259" y="52314"/>
                  <a:pt x="90488" y="50007"/>
                </a:cubicBezTo>
                <a:cubicBezTo>
                  <a:pt x="92817" y="48343"/>
                  <a:pt x="95478" y="47129"/>
                  <a:pt x="97632" y="45244"/>
                </a:cubicBezTo>
                <a:cubicBezTo>
                  <a:pt x="108950" y="35340"/>
                  <a:pt x="106200" y="34398"/>
                  <a:pt x="116682" y="28575"/>
                </a:cubicBezTo>
                <a:cubicBezTo>
                  <a:pt x="130779" y="20743"/>
                  <a:pt x="138608" y="18377"/>
                  <a:pt x="154782" y="11907"/>
                </a:cubicBezTo>
                <a:lnTo>
                  <a:pt x="166688" y="7144"/>
                </a:lnTo>
                <a:cubicBezTo>
                  <a:pt x="172402" y="35716"/>
                  <a:pt x="166688" y="1842"/>
                  <a:pt x="166688" y="57150"/>
                </a:cubicBezTo>
                <a:cubicBezTo>
                  <a:pt x="166688" y="66708"/>
                  <a:pt x="168275" y="76200"/>
                  <a:pt x="169069" y="85725"/>
                </a:cubicBezTo>
                <a:cubicBezTo>
                  <a:pt x="173772" y="71615"/>
                  <a:pt x="168061" y="85200"/>
                  <a:pt x="180975" y="69057"/>
                </a:cubicBezTo>
                <a:cubicBezTo>
                  <a:pt x="184551" y="64587"/>
                  <a:pt x="187325" y="59532"/>
                  <a:pt x="190500" y="54769"/>
                </a:cubicBezTo>
                <a:lnTo>
                  <a:pt x="195263" y="47625"/>
                </a:lnTo>
                <a:cubicBezTo>
                  <a:pt x="196850" y="45244"/>
                  <a:pt x="198002" y="42505"/>
                  <a:pt x="200025" y="40482"/>
                </a:cubicBezTo>
                <a:lnTo>
                  <a:pt x="207169" y="33338"/>
                </a:lnTo>
                <a:cubicBezTo>
                  <a:pt x="206375" y="47625"/>
                  <a:pt x="205807" y="61927"/>
                  <a:pt x="204788" y="76200"/>
                </a:cubicBezTo>
                <a:cubicBezTo>
                  <a:pt x="204220" y="84157"/>
                  <a:pt x="201096" y="92144"/>
                  <a:pt x="202407" y="100013"/>
                </a:cubicBezTo>
                <a:cubicBezTo>
                  <a:pt x="202990" y="103514"/>
                  <a:pt x="205445" y="93591"/>
                  <a:pt x="207169" y="90488"/>
                </a:cubicBezTo>
                <a:cubicBezTo>
                  <a:pt x="209417" y="86442"/>
                  <a:pt x="212356" y="82776"/>
                  <a:pt x="214313" y="78582"/>
                </a:cubicBezTo>
                <a:cubicBezTo>
                  <a:pt x="217928" y="70835"/>
                  <a:pt x="219096" y="61883"/>
                  <a:pt x="223838" y="54769"/>
                </a:cubicBezTo>
                <a:cubicBezTo>
                  <a:pt x="225425" y="52388"/>
                  <a:pt x="227320" y="50185"/>
                  <a:pt x="228600" y="47625"/>
                </a:cubicBezTo>
                <a:cubicBezTo>
                  <a:pt x="229723" y="45380"/>
                  <a:pt x="229993" y="42789"/>
                  <a:pt x="230982" y="40482"/>
                </a:cubicBezTo>
                <a:cubicBezTo>
                  <a:pt x="232380" y="37219"/>
                  <a:pt x="234157" y="34132"/>
                  <a:pt x="235744" y="30957"/>
                </a:cubicBezTo>
                <a:cubicBezTo>
                  <a:pt x="242170" y="33099"/>
                  <a:pt x="245437" y="35608"/>
                  <a:pt x="252413" y="30957"/>
                </a:cubicBezTo>
                <a:cubicBezTo>
                  <a:pt x="273953" y="16596"/>
                  <a:pt x="240965" y="29215"/>
                  <a:pt x="264319" y="21432"/>
                </a:cubicBezTo>
                <a:cubicBezTo>
                  <a:pt x="271370" y="10856"/>
                  <a:pt x="267790" y="14662"/>
                  <a:pt x="280988" y="4763"/>
                </a:cubicBezTo>
                <a:cubicBezTo>
                  <a:pt x="283278" y="3046"/>
                  <a:pt x="288132" y="0"/>
                  <a:pt x="288132" y="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42" name="Oval 37"/>
          <p:cNvSpPr>
            <a:spLocks noChangeArrowheads="1"/>
          </p:cNvSpPr>
          <p:nvPr/>
        </p:nvSpPr>
        <p:spPr bwMode="auto">
          <a:xfrm>
            <a:off x="165100" y="8431213"/>
            <a:ext cx="501650" cy="474662"/>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9</a:t>
            </a:r>
            <a:endParaRPr lang="ja-JP" altLang="en-US" sz="200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ChangeArrowheads="1"/>
          </p:cNvSpPr>
          <p:nvPr/>
        </p:nvSpPr>
        <p:spPr bwMode="auto">
          <a:xfrm>
            <a:off x="363538" y="522288"/>
            <a:ext cx="5329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Font typeface="Wingdings" panose="05000000000000000000" pitchFamily="2" charset="2"/>
              <a:buNone/>
            </a:pPr>
            <a:r>
              <a:rPr lang="ja-JP" altLang="en-US" sz="2800">
                <a:latin typeface="メイリオ" panose="020B0604030504040204" pitchFamily="50" charset="-128"/>
                <a:ea typeface="メイリオ" panose="020B0604030504040204" pitchFamily="50" charset="-128"/>
                <a:sym typeface="メイリオ" panose="020B0604030504040204" pitchFamily="50" charset="-128"/>
              </a:rPr>
              <a:t>用事があっても投票できる</a:t>
            </a:r>
          </a:p>
        </p:txBody>
      </p:sp>
      <p:sp>
        <p:nvSpPr>
          <p:cNvPr id="17411" name="テキスト プレースホルダー 1"/>
          <p:cNvSpPr>
            <a:spLocks noChangeArrowheads="1"/>
          </p:cNvSpPr>
          <p:nvPr/>
        </p:nvSpPr>
        <p:spPr bwMode="auto">
          <a:xfrm>
            <a:off x="344488" y="1123950"/>
            <a:ext cx="54768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１ 期日前投票</a:t>
            </a:r>
          </a:p>
        </p:txBody>
      </p:sp>
      <p:sp>
        <p:nvSpPr>
          <p:cNvPr id="17412" name="直線コネクタ 14"/>
          <p:cNvSpPr>
            <a:spLocks noChangeShapeType="1"/>
          </p:cNvSpPr>
          <p:nvPr/>
        </p:nvSpPr>
        <p:spPr bwMode="auto">
          <a:xfrm>
            <a:off x="238125" y="1066800"/>
            <a:ext cx="4459288"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7414" name="正方形/長方形 23"/>
          <p:cNvSpPr>
            <a:spLocks noChangeArrowheads="1"/>
          </p:cNvSpPr>
          <p:nvPr/>
        </p:nvSpPr>
        <p:spPr bwMode="auto">
          <a:xfrm>
            <a:off x="6045200" y="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15367" name="コンテンツ プレースホルダー 2"/>
          <p:cNvSpPr txBox="1">
            <a:spLocks/>
          </p:cNvSpPr>
          <p:nvPr/>
        </p:nvSpPr>
        <p:spPr bwMode="auto">
          <a:xfrm>
            <a:off x="565150" y="1625600"/>
            <a:ext cx="51466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a:spcBef>
                <a:spcPct val="20000"/>
              </a:spcBef>
              <a:buFont typeface="Wingdings" pitchFamily="2" charset="2"/>
              <a:buNone/>
              <a:defRPr/>
            </a:pPr>
            <a:r>
              <a:rPr lang="ja-JP" altLang="en-US" sz="1050" dirty="0" smtClean="0">
                <a:latin typeface="メイリオ" pitchFamily="50" charset="-128"/>
                <a:ea typeface="メイリオ" pitchFamily="50" charset="-128"/>
                <a:cs typeface="メイリオ" pitchFamily="50" charset="-128"/>
                <a:sym typeface="Calibri" pitchFamily="34" charset="0"/>
              </a:rPr>
              <a:t>　投票日の当日に仕事や旅行など用事があって投票に行くことができない場合は、期日前投票ができます。</a:t>
            </a:r>
          </a:p>
          <a:p>
            <a:pPr>
              <a:spcBef>
                <a:spcPct val="20000"/>
              </a:spcBef>
              <a:buFont typeface="Wingdings" pitchFamily="2" charset="2"/>
              <a:buNone/>
              <a:defRPr/>
            </a:pPr>
            <a:r>
              <a:rPr lang="ja-JP" altLang="en-US" sz="1050" dirty="0" smtClean="0">
                <a:latin typeface="メイリオ" pitchFamily="50" charset="-128"/>
                <a:ea typeface="メイリオ" pitchFamily="50" charset="-128"/>
                <a:cs typeface="メイリオ" pitchFamily="50" charset="-128"/>
                <a:sym typeface="Calibri" pitchFamily="34" charset="0"/>
              </a:rPr>
              <a:t>　期日前投票は、立候補届出（公示日・告示日）の翌日から、投票日の前日まで、投票することができます。</a:t>
            </a:r>
          </a:p>
          <a:p>
            <a:pPr algn="ctr">
              <a:spcBef>
                <a:spcPct val="20000"/>
              </a:spcBef>
              <a:buFont typeface="Wingdings" pitchFamily="2" charset="2"/>
              <a:buNone/>
              <a:defRPr/>
            </a:pPr>
            <a:endParaRPr lang="ja-JP" altLang="en-US" sz="1200" dirty="0" smtClean="0">
              <a:latin typeface="Calibri" pitchFamily="34" charset="0"/>
              <a:sym typeface="Calibri" pitchFamily="34" charset="0"/>
            </a:endParaRPr>
          </a:p>
        </p:txBody>
      </p:sp>
      <p:sp>
        <p:nvSpPr>
          <p:cNvPr id="18" name="テキスト ボックス 17"/>
          <p:cNvSpPr txBox="1"/>
          <p:nvPr/>
        </p:nvSpPr>
        <p:spPr bwMode="auto">
          <a:xfrm>
            <a:off x="533400" y="2528888"/>
            <a:ext cx="4243388" cy="923330"/>
          </a:xfrm>
          <a:prstGeom prst="rect">
            <a:avLst/>
          </a:prstGeom>
          <a:solidFill>
            <a:srgbClr val="66FF66"/>
          </a:solidFill>
          <a:ln>
            <a:noFill/>
          </a:ln>
          <a:extLst/>
        </p:spPr>
        <p:txBody>
          <a:bodyPr>
            <a:spAutoFit/>
          </a:bodyPr>
          <a:lstStyle/>
          <a:p>
            <a:pPr eaLnBrk="1" hangingPunct="1">
              <a:buFont typeface="Wingdings" pitchFamily="2" charset="2"/>
              <a:buNone/>
              <a:defRPr/>
            </a:pPr>
            <a:r>
              <a:rPr lang="ja-JP" altLang="en-US" sz="1050" kern="0" dirty="0" smtClean="0">
                <a:latin typeface="+mn-ea"/>
                <a:ea typeface="+mn-ea"/>
              </a:rPr>
              <a:t>令和４年の参議院議員選挙</a:t>
            </a:r>
            <a:r>
              <a:rPr lang="ja-JP" altLang="en-US" sz="1050" kern="0" dirty="0">
                <a:latin typeface="+mn-ea"/>
                <a:ea typeface="+mn-ea"/>
              </a:rPr>
              <a:t>　</a:t>
            </a:r>
            <a:r>
              <a:rPr lang="ja-JP" altLang="en-US" sz="1050" kern="0" dirty="0" smtClean="0">
                <a:latin typeface="+mn-ea"/>
                <a:ea typeface="+mn-ea"/>
              </a:rPr>
              <a:t>（</a:t>
            </a:r>
            <a:r>
              <a:rPr lang="ja-JP" altLang="en-US" sz="1050" kern="0" dirty="0" smtClean="0">
                <a:latin typeface="+mn-ea"/>
                <a:ea typeface="+mn-ea"/>
              </a:rPr>
              <a:t>令和４年７月１０日</a:t>
            </a:r>
            <a:r>
              <a:rPr lang="ja-JP" altLang="en-US" sz="1050" kern="0" dirty="0">
                <a:latin typeface="+mn-ea"/>
                <a:ea typeface="+mn-ea"/>
              </a:rPr>
              <a:t>投票日）を例にすると･･･</a:t>
            </a:r>
          </a:p>
          <a:p>
            <a:pPr eaLnBrk="1" hangingPunct="1">
              <a:buFont typeface="Wingdings" pitchFamily="2" charset="2"/>
              <a:buNone/>
              <a:defRPr/>
            </a:pPr>
            <a:r>
              <a:rPr lang="ja-JP" altLang="en-US" sz="1050" kern="0" dirty="0">
                <a:latin typeface="+mn-ea"/>
                <a:ea typeface="+mn-ea"/>
              </a:rPr>
              <a:t>　立候補届出日</a:t>
            </a:r>
            <a:r>
              <a:rPr lang="ja-JP" altLang="en-US" sz="1050" kern="0" dirty="0" smtClean="0">
                <a:latin typeface="+mn-ea"/>
                <a:ea typeface="+mn-ea"/>
              </a:rPr>
              <a:t>（６月２２日）の</a:t>
            </a:r>
            <a:r>
              <a:rPr lang="ja-JP" altLang="en-US" sz="1050" kern="0" dirty="0">
                <a:latin typeface="+mn-ea"/>
                <a:ea typeface="+mn-ea"/>
              </a:rPr>
              <a:t>翌日から投票日の前日</a:t>
            </a:r>
            <a:r>
              <a:rPr lang="ja-JP" altLang="en-US" sz="1050" kern="0" dirty="0" smtClean="0">
                <a:latin typeface="+mn-ea"/>
                <a:ea typeface="+mn-ea"/>
              </a:rPr>
              <a:t>（７月９日</a:t>
            </a:r>
            <a:r>
              <a:rPr lang="ja-JP" altLang="en-US" sz="1050" kern="0" dirty="0">
                <a:latin typeface="+mn-ea"/>
                <a:ea typeface="+mn-ea"/>
              </a:rPr>
              <a:t>）まで</a:t>
            </a:r>
            <a:endParaRPr lang="en-US" altLang="ja-JP" sz="1050" kern="0" dirty="0">
              <a:latin typeface="+mn-ea"/>
              <a:ea typeface="+mn-ea"/>
            </a:endParaRPr>
          </a:p>
          <a:p>
            <a:pPr eaLnBrk="1" hangingPunct="1">
              <a:buFont typeface="Wingdings" pitchFamily="2" charset="2"/>
              <a:buNone/>
              <a:defRPr/>
            </a:pPr>
            <a:r>
              <a:rPr lang="ja-JP" altLang="en-US" sz="1050" kern="0" dirty="0">
                <a:latin typeface="+mn-ea"/>
                <a:ea typeface="+mn-ea"/>
              </a:rPr>
              <a:t>⇒つまり</a:t>
            </a:r>
            <a:r>
              <a:rPr lang="ja-JP" altLang="en-US" sz="1050" kern="0" dirty="0" smtClean="0">
                <a:latin typeface="+mn-ea"/>
                <a:ea typeface="+mn-ea"/>
              </a:rPr>
              <a:t>、</a:t>
            </a:r>
            <a:r>
              <a:rPr lang="ja-JP" altLang="en-US" sz="1200" b="1" kern="0" dirty="0" smtClean="0">
                <a:solidFill>
                  <a:srgbClr val="002060"/>
                </a:solidFill>
                <a:latin typeface="+mn-ea"/>
                <a:ea typeface="+mn-ea"/>
              </a:rPr>
              <a:t>６月２３日から７月９日</a:t>
            </a:r>
            <a:r>
              <a:rPr lang="ja-JP" altLang="en-US" sz="1200" b="1" kern="0" dirty="0">
                <a:solidFill>
                  <a:srgbClr val="002060"/>
                </a:solidFill>
                <a:latin typeface="+mn-ea"/>
                <a:ea typeface="+mn-ea"/>
              </a:rPr>
              <a:t>までの</a:t>
            </a:r>
            <a:r>
              <a:rPr lang="ja-JP" altLang="en-US" sz="1200" b="1" kern="0" dirty="0" smtClean="0">
                <a:solidFill>
                  <a:srgbClr val="002060"/>
                </a:solidFill>
                <a:latin typeface="+mn-ea"/>
                <a:ea typeface="+mn-ea"/>
              </a:rPr>
              <a:t>１７日間</a:t>
            </a:r>
            <a:r>
              <a:rPr lang="ja-JP" altLang="en-US" sz="1050" kern="0" dirty="0">
                <a:latin typeface="+mn-ea"/>
                <a:ea typeface="+mn-ea"/>
              </a:rPr>
              <a:t>、お住まいの市区町村の市区役所や町村の役場等で、期日前投票をすることができました。</a:t>
            </a:r>
            <a:endParaRPr lang="ja-JP" altLang="en-US" sz="1050" b="1" kern="0" dirty="0">
              <a:latin typeface="+mn-ea"/>
              <a:ea typeface="+mn-ea"/>
            </a:endParaRPr>
          </a:p>
        </p:txBody>
      </p:sp>
      <p:pic>
        <p:nvPicPr>
          <p:cNvPr id="17416" name="Picture 17" descr="\\172.20.33.16\市町村課共通\70選挙\選挙啓発\■H29冊子作り（高校生版）\AC\IMG_06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525" y="2522538"/>
            <a:ext cx="8985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Oval 37"/>
          <p:cNvSpPr>
            <a:spLocks noChangeArrowheads="1"/>
          </p:cNvSpPr>
          <p:nvPr/>
        </p:nvSpPr>
        <p:spPr bwMode="auto">
          <a:xfrm>
            <a:off x="6191250" y="8394700"/>
            <a:ext cx="501650" cy="473075"/>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10</a:t>
            </a:r>
            <a:endParaRPr lang="ja-JP" altLang="en-US" sz="2000">
              <a:solidFill>
                <a:schemeClr val="bg1"/>
              </a:solidFill>
              <a:latin typeface="メイリオ" panose="020B0604030504040204" pitchFamily="50" charset="-128"/>
              <a:ea typeface="メイリオ" panose="020B0604030504040204" pitchFamily="50" charset="-128"/>
            </a:endParaRPr>
          </a:p>
        </p:txBody>
      </p:sp>
      <p:pic>
        <p:nvPicPr>
          <p:cNvPr id="1741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050" y="4389438"/>
            <a:ext cx="28860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テキスト プレースホルダー 1"/>
          <p:cNvSpPr>
            <a:spLocks noChangeArrowheads="1"/>
          </p:cNvSpPr>
          <p:nvPr/>
        </p:nvSpPr>
        <p:spPr bwMode="auto">
          <a:xfrm>
            <a:off x="533400" y="3695700"/>
            <a:ext cx="53609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参考</a:t>
            </a:r>
            <a:r>
              <a:rPr lang="ja-JP" altLang="en-US" sz="16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．高校を会場とした期日前</a:t>
            </a:r>
            <a:r>
              <a:rPr lang="ja-JP" altLang="en-US" sz="16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投票の</a:t>
            </a:r>
            <a:r>
              <a:rPr lang="ja-JP" altLang="en-US" sz="16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事例</a:t>
            </a:r>
            <a:endParaRPr lang="en-US" altLang="ja-JP" sz="16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a:spcBef>
                <a:spcPct val="0"/>
              </a:spcBef>
              <a:buClr>
                <a:schemeClr val="hlink"/>
              </a:buClr>
              <a:buSzPct val="60000"/>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令和元年度県議選）</a:t>
            </a:r>
          </a:p>
        </p:txBody>
      </p:sp>
      <p:sp>
        <p:nvSpPr>
          <p:cNvPr id="12" name="コンテンツ プレースホルダー 2"/>
          <p:cNvSpPr txBox="1">
            <a:spLocks/>
          </p:cNvSpPr>
          <p:nvPr/>
        </p:nvSpPr>
        <p:spPr bwMode="auto">
          <a:xfrm>
            <a:off x="3082925" y="4546600"/>
            <a:ext cx="28606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a:spcBef>
                <a:spcPct val="20000"/>
              </a:spcBef>
              <a:buFont typeface="Wingdings" pitchFamily="2" charset="2"/>
              <a:buNone/>
              <a:defRPr/>
            </a:pPr>
            <a:r>
              <a:rPr lang="ja-JP" altLang="en-US" sz="1050" dirty="0" smtClean="0">
                <a:latin typeface="メイリオ" pitchFamily="50" charset="-128"/>
                <a:ea typeface="メイリオ" pitchFamily="50" charset="-128"/>
                <a:cs typeface="メイリオ" pitchFamily="50" charset="-128"/>
                <a:sym typeface="Calibri" pitchFamily="34" charset="0"/>
              </a:rPr>
              <a:t>　令和元年度</a:t>
            </a:r>
            <a:r>
              <a:rPr lang="ja-JP" altLang="en-US" sz="1050" dirty="0">
                <a:latin typeface="メイリオ" pitchFamily="50" charset="-128"/>
                <a:ea typeface="メイリオ" pitchFamily="50" charset="-128"/>
                <a:cs typeface="メイリオ" pitchFamily="50" charset="-128"/>
                <a:sym typeface="Calibri" pitchFamily="34" charset="0"/>
              </a:rPr>
              <a:t>の</a:t>
            </a:r>
            <a:r>
              <a:rPr lang="ja-JP" altLang="en-US" sz="1050" dirty="0" smtClean="0">
                <a:latin typeface="メイリオ" pitchFamily="50" charset="-128"/>
                <a:ea typeface="メイリオ" pitchFamily="50" charset="-128"/>
                <a:cs typeface="メイリオ" pitchFamily="50" charset="-128"/>
                <a:sym typeface="Calibri" pitchFamily="34" charset="0"/>
              </a:rPr>
              <a:t>宮城県議会議員選挙</a:t>
            </a:r>
            <a:r>
              <a:rPr lang="ja-JP" altLang="en-US" sz="1050" dirty="0">
                <a:latin typeface="メイリオ" pitchFamily="50" charset="-128"/>
                <a:ea typeface="メイリオ" pitchFamily="50" charset="-128"/>
                <a:cs typeface="メイリオ" pitchFamily="50" charset="-128"/>
                <a:sym typeface="Calibri" pitchFamily="34" charset="0"/>
              </a:rPr>
              <a:t>では</a:t>
            </a:r>
            <a:r>
              <a:rPr lang="ja-JP" altLang="en-US" sz="1050" dirty="0" smtClean="0">
                <a:latin typeface="メイリオ" pitchFamily="50" charset="-128"/>
                <a:ea typeface="メイリオ" pitchFamily="50" charset="-128"/>
                <a:cs typeface="メイリオ" pitchFamily="50" charset="-128"/>
                <a:sym typeface="Calibri" pitchFamily="34" charset="0"/>
              </a:rPr>
              <a:t>、小牛田農林高校（美里町）で県内で初めてとなる高校での期日前投票が実施されました。</a:t>
            </a:r>
            <a:endParaRPr lang="en-US" altLang="ja-JP" sz="1050" dirty="0" smtClean="0">
              <a:latin typeface="メイリオ" pitchFamily="50" charset="-128"/>
              <a:ea typeface="メイリオ" pitchFamily="50" charset="-128"/>
              <a:cs typeface="メイリオ" pitchFamily="50" charset="-128"/>
              <a:sym typeface="Calibri" pitchFamily="34" charset="0"/>
            </a:endParaRPr>
          </a:p>
          <a:p>
            <a:pPr>
              <a:spcBef>
                <a:spcPct val="20000"/>
              </a:spcBef>
              <a:buFont typeface="Wingdings" pitchFamily="2" charset="2"/>
              <a:buNone/>
              <a:defRPr/>
            </a:pPr>
            <a:r>
              <a:rPr lang="ja-JP" altLang="en-US" sz="1050" dirty="0" smtClean="0">
                <a:latin typeface="メイリオ" pitchFamily="50" charset="-128"/>
                <a:ea typeface="メイリオ" pitchFamily="50" charset="-128"/>
                <a:cs typeface="メイリオ" pitchFamily="50" charset="-128"/>
                <a:sym typeface="Calibri" pitchFamily="34" charset="0"/>
              </a:rPr>
              <a:t>　対象生徒（美里町在住であり、１８歳以上の生徒）２７名のうち、１９名の生徒が期日前投票を行い、投票立会人や投票用紙交付係は、３年生４名の生徒が務めました。</a:t>
            </a:r>
            <a:endParaRPr lang="en-US" altLang="ja-JP" sz="1050" dirty="0" smtClean="0">
              <a:latin typeface="メイリオ" pitchFamily="50" charset="-128"/>
              <a:ea typeface="メイリオ" pitchFamily="50" charset="-128"/>
              <a:cs typeface="メイリオ" pitchFamily="50" charset="-128"/>
              <a:sym typeface="Calibri" pitchFamily="34" charset="0"/>
            </a:endParaRPr>
          </a:p>
          <a:p>
            <a:pPr>
              <a:spcBef>
                <a:spcPct val="20000"/>
              </a:spcBef>
              <a:buFont typeface="Wingdings" pitchFamily="2" charset="2"/>
              <a:buNone/>
              <a:defRPr/>
            </a:pPr>
            <a:r>
              <a:rPr lang="ja-JP" altLang="en-US" sz="1050" dirty="0" smtClean="0">
                <a:latin typeface="メイリオ" pitchFamily="50" charset="-128"/>
                <a:ea typeface="メイリオ" pitchFamily="50" charset="-128"/>
                <a:cs typeface="メイリオ" pitchFamily="50" charset="-128"/>
                <a:sym typeface="Calibri" pitchFamily="34" charset="0"/>
              </a:rPr>
              <a:t>　</a:t>
            </a:r>
            <a:endParaRPr lang="en-US" altLang="ja-JP" sz="1050" dirty="0" smtClean="0">
              <a:latin typeface="メイリオ" pitchFamily="50" charset="-128"/>
              <a:ea typeface="メイリオ" pitchFamily="50" charset="-128"/>
              <a:cs typeface="メイリオ" pitchFamily="50" charset="-128"/>
              <a:sym typeface="Calibri" pitchFamily="34" charset="0"/>
            </a:endParaRPr>
          </a:p>
          <a:p>
            <a:pPr>
              <a:spcBef>
                <a:spcPct val="20000"/>
              </a:spcBef>
              <a:buFont typeface="Wingdings" pitchFamily="2" charset="2"/>
              <a:buNone/>
              <a:defRPr/>
            </a:pPr>
            <a:endParaRPr lang="ja-JP" altLang="en-US" sz="1050" dirty="0" smtClean="0">
              <a:latin typeface="メイリオ" pitchFamily="50" charset="-128"/>
              <a:ea typeface="メイリオ" pitchFamily="50" charset="-128"/>
              <a:cs typeface="メイリオ" pitchFamily="50" charset="-128"/>
              <a:sym typeface="Calibri" pitchFamily="34" charset="0"/>
            </a:endParaRPr>
          </a:p>
        </p:txBody>
      </p:sp>
      <p:sp>
        <p:nvSpPr>
          <p:cNvPr id="14" name="コンテンツ プレースホルダー 2"/>
          <p:cNvSpPr txBox="1">
            <a:spLocks/>
          </p:cNvSpPr>
          <p:nvPr/>
        </p:nvSpPr>
        <p:spPr bwMode="auto">
          <a:xfrm>
            <a:off x="3092450" y="6013450"/>
            <a:ext cx="28606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a:spcBef>
                <a:spcPct val="20000"/>
              </a:spcBef>
              <a:buFont typeface="Wingdings" pitchFamily="2" charset="2"/>
              <a:buNone/>
              <a:defRPr/>
            </a:pPr>
            <a:r>
              <a:rPr lang="ja-JP" altLang="en-US" sz="1050" dirty="0" smtClean="0">
                <a:latin typeface="メイリオ" pitchFamily="50" charset="-128"/>
                <a:ea typeface="メイリオ" pitchFamily="50" charset="-128"/>
                <a:cs typeface="メイリオ" pitchFamily="50" charset="-128"/>
                <a:sym typeface="Calibri" pitchFamily="34" charset="0"/>
              </a:rPr>
              <a:t>参加した生徒の感想（抜粋）</a:t>
            </a:r>
            <a:endParaRPr lang="en-US" altLang="ja-JP" sz="1050" dirty="0" smtClean="0">
              <a:latin typeface="メイリオ" pitchFamily="50" charset="-128"/>
              <a:ea typeface="メイリオ" pitchFamily="50" charset="-128"/>
              <a:cs typeface="メイリオ" pitchFamily="50" charset="-128"/>
              <a:sym typeface="Calibri" pitchFamily="34" charset="0"/>
            </a:endParaRPr>
          </a:p>
          <a:p>
            <a:pPr>
              <a:spcBef>
                <a:spcPct val="20000"/>
              </a:spcBef>
              <a:buFont typeface="Wingdings" pitchFamily="2" charset="2"/>
              <a:buNone/>
              <a:defRPr/>
            </a:pPr>
            <a:r>
              <a:rPr lang="ja-JP" altLang="en-US" sz="1050" dirty="0" smtClean="0">
                <a:latin typeface="メイリオ" pitchFamily="50" charset="-128"/>
                <a:ea typeface="メイリオ" pitchFamily="50" charset="-128"/>
                <a:cs typeface="メイリオ" pitchFamily="50" charset="-128"/>
                <a:sym typeface="Calibri" pitchFamily="34" charset="0"/>
              </a:rPr>
              <a:t>・貴重な体験となった。</a:t>
            </a:r>
            <a:endParaRPr lang="en-US" altLang="ja-JP" sz="1050" dirty="0" smtClean="0">
              <a:latin typeface="メイリオ" pitchFamily="50" charset="-128"/>
              <a:ea typeface="メイリオ" pitchFamily="50" charset="-128"/>
              <a:cs typeface="メイリオ" pitchFamily="50" charset="-128"/>
              <a:sym typeface="Calibri" pitchFamily="34" charset="0"/>
            </a:endParaRPr>
          </a:p>
          <a:p>
            <a:pPr>
              <a:spcBef>
                <a:spcPct val="20000"/>
              </a:spcBef>
              <a:buFont typeface="Wingdings" pitchFamily="2" charset="2"/>
              <a:buNone/>
              <a:defRPr/>
            </a:pPr>
            <a:r>
              <a:rPr lang="ja-JP" altLang="en-US" sz="1050" dirty="0" smtClean="0">
                <a:latin typeface="メイリオ" pitchFamily="50" charset="-128"/>
                <a:ea typeface="メイリオ" pitchFamily="50" charset="-128"/>
                <a:cs typeface="メイリオ" pitchFamily="50" charset="-128"/>
                <a:sym typeface="Calibri" pitchFamily="34" charset="0"/>
              </a:rPr>
              <a:t>・投票しやすいと思った。</a:t>
            </a:r>
            <a:endParaRPr lang="en-US" altLang="ja-JP" sz="1050" dirty="0" smtClean="0">
              <a:latin typeface="メイリオ" pitchFamily="50" charset="-128"/>
              <a:ea typeface="メイリオ" pitchFamily="50" charset="-128"/>
              <a:cs typeface="メイリオ" pitchFamily="50" charset="-128"/>
              <a:sym typeface="Calibri" pitchFamily="34" charset="0"/>
            </a:endParaRPr>
          </a:p>
          <a:p>
            <a:pPr>
              <a:spcBef>
                <a:spcPct val="20000"/>
              </a:spcBef>
              <a:buFont typeface="Wingdings" pitchFamily="2" charset="2"/>
              <a:buNone/>
              <a:defRPr/>
            </a:pPr>
            <a:r>
              <a:rPr lang="ja-JP" altLang="en-US" sz="1050" dirty="0" smtClean="0">
                <a:latin typeface="メイリオ" pitchFamily="50" charset="-128"/>
                <a:ea typeface="メイリオ" pitchFamily="50" charset="-128"/>
                <a:cs typeface="メイリオ" pitchFamily="50" charset="-128"/>
                <a:sym typeface="Calibri" pitchFamily="34" charset="0"/>
              </a:rPr>
              <a:t>・選挙権を持っていることを自覚することができ、選挙への意識が強くなった。</a:t>
            </a:r>
            <a:endParaRPr lang="en-US" altLang="ja-JP" sz="1050" dirty="0" smtClean="0">
              <a:latin typeface="メイリオ" pitchFamily="50" charset="-128"/>
              <a:ea typeface="メイリオ" pitchFamily="50" charset="-128"/>
              <a:cs typeface="メイリオ" pitchFamily="50" charset="-128"/>
              <a:sym typeface="Calibri" pitchFamily="34" charset="0"/>
            </a:endParaRPr>
          </a:p>
          <a:p>
            <a:pPr>
              <a:spcBef>
                <a:spcPct val="20000"/>
              </a:spcBef>
              <a:buFont typeface="Wingdings" pitchFamily="2" charset="2"/>
              <a:buNone/>
              <a:defRPr/>
            </a:pPr>
            <a:r>
              <a:rPr lang="ja-JP" altLang="en-US" sz="1050" dirty="0" smtClean="0">
                <a:latin typeface="メイリオ" pitchFamily="50" charset="-128"/>
                <a:ea typeface="メイリオ" pitchFamily="50" charset="-128"/>
                <a:cs typeface="メイリオ" pitchFamily="50" charset="-128"/>
                <a:sym typeface="Calibri" pitchFamily="34" charset="0"/>
              </a:rPr>
              <a:t>・今後も地域のために選挙に参加したいと思う。</a:t>
            </a:r>
            <a:endParaRPr lang="en-US" altLang="ja-JP" sz="1050" dirty="0" smtClean="0">
              <a:latin typeface="メイリオ" pitchFamily="50" charset="-128"/>
              <a:ea typeface="メイリオ" pitchFamily="50" charset="-128"/>
              <a:cs typeface="メイリオ" pitchFamily="50" charset="-128"/>
              <a:sym typeface="Calibri" pitchFamily="34" charset="0"/>
            </a:endParaRPr>
          </a:p>
          <a:p>
            <a:pPr>
              <a:spcBef>
                <a:spcPct val="20000"/>
              </a:spcBef>
              <a:buFont typeface="Wingdings" pitchFamily="2" charset="2"/>
              <a:buNone/>
              <a:defRPr/>
            </a:pPr>
            <a:endParaRPr lang="en-US" altLang="ja-JP" sz="1050" dirty="0" smtClean="0">
              <a:latin typeface="メイリオ" pitchFamily="50" charset="-128"/>
              <a:ea typeface="メイリオ" pitchFamily="50" charset="-128"/>
              <a:cs typeface="メイリオ" pitchFamily="50" charset="-128"/>
              <a:sym typeface="Calibri" pitchFamily="34" charset="0"/>
            </a:endParaRPr>
          </a:p>
          <a:p>
            <a:pPr>
              <a:spcBef>
                <a:spcPct val="20000"/>
              </a:spcBef>
              <a:buFont typeface="Wingdings" pitchFamily="2" charset="2"/>
              <a:buNone/>
              <a:defRPr/>
            </a:pPr>
            <a:endParaRPr lang="ja-JP" altLang="en-US" sz="1050" dirty="0" smtClean="0">
              <a:latin typeface="メイリオ" pitchFamily="50" charset="-128"/>
              <a:ea typeface="メイリオ" pitchFamily="50" charset="-128"/>
              <a:cs typeface="メイリオ" pitchFamily="50" charset="-128"/>
              <a:sym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テキスト プレースホルダー 1"/>
          <p:cNvSpPr>
            <a:spLocks noChangeArrowheads="1"/>
          </p:cNvSpPr>
          <p:nvPr/>
        </p:nvSpPr>
        <p:spPr bwMode="auto">
          <a:xfrm>
            <a:off x="1245871" y="5309327"/>
            <a:ext cx="54768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４ その他の投票制度</a:t>
            </a:r>
          </a:p>
        </p:txBody>
      </p:sp>
      <p:sp>
        <p:nvSpPr>
          <p:cNvPr id="18441" name="正方形/長方形 23"/>
          <p:cNvSpPr>
            <a:spLocks noChangeArrowheads="1"/>
          </p:cNvSpPr>
          <p:nvPr/>
        </p:nvSpPr>
        <p:spPr bwMode="auto">
          <a:xfrm>
            <a:off x="-20638" y="-120650"/>
            <a:ext cx="831851" cy="926465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18436" name="コンテンツ プレースホルダー 2"/>
          <p:cNvSpPr txBox="1">
            <a:spLocks/>
          </p:cNvSpPr>
          <p:nvPr/>
        </p:nvSpPr>
        <p:spPr bwMode="auto">
          <a:xfrm>
            <a:off x="1480833" y="6027789"/>
            <a:ext cx="4189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buFont typeface="Wingdings" panose="05000000000000000000" pitchFamily="2" charset="2"/>
              <a:buNone/>
            </a:pPr>
            <a:r>
              <a:rPr lang="ja-JP" altLang="en-US" sz="1200" dirty="0"/>
              <a:t>　仕事や留学などで海外に住んでいる方でも、事前に</a:t>
            </a:r>
            <a:r>
              <a:rPr lang="ja-JP" altLang="en-US" sz="1200" dirty="0" smtClean="0"/>
              <a:t>手続をして</a:t>
            </a:r>
            <a:r>
              <a:rPr lang="ja-JP" altLang="en-US" sz="1200" dirty="0"/>
              <a:t>、在外選挙人証</a:t>
            </a:r>
            <a:r>
              <a:rPr lang="ja-JP" altLang="en-US" sz="1200" dirty="0" smtClean="0"/>
              <a:t>を保有することで</a:t>
            </a:r>
            <a:r>
              <a:rPr lang="ja-JP" altLang="en-US" sz="1200" dirty="0"/>
              <a:t>、海外（大使館や領事館）でも投票することができます。</a:t>
            </a:r>
          </a:p>
        </p:txBody>
      </p:sp>
      <p:sp>
        <p:nvSpPr>
          <p:cNvPr id="18437" name="角丸四角形 1"/>
          <p:cNvSpPr>
            <a:spLocks noChangeArrowheads="1"/>
          </p:cNvSpPr>
          <p:nvPr/>
        </p:nvSpPr>
        <p:spPr bwMode="auto">
          <a:xfrm>
            <a:off x="1243013" y="5776245"/>
            <a:ext cx="1339850" cy="279400"/>
          </a:xfrm>
          <a:prstGeom prst="roundRect">
            <a:avLst>
              <a:gd name="adj" fmla="val 10319"/>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2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在外投票制度</a:t>
            </a:r>
            <a:endPar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18438" name="角丸四角形 1"/>
          <p:cNvSpPr>
            <a:spLocks noChangeArrowheads="1"/>
          </p:cNvSpPr>
          <p:nvPr/>
        </p:nvSpPr>
        <p:spPr bwMode="auto">
          <a:xfrm>
            <a:off x="1243013" y="6718968"/>
            <a:ext cx="1339850" cy="279400"/>
          </a:xfrm>
          <a:prstGeom prst="roundRect">
            <a:avLst>
              <a:gd name="adj" fmla="val 10319"/>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2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洋上投票制度</a:t>
            </a:r>
            <a:endPar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18439" name="コンテンツ プレースホルダー 2"/>
          <p:cNvSpPr txBox="1">
            <a:spLocks/>
          </p:cNvSpPr>
          <p:nvPr/>
        </p:nvSpPr>
        <p:spPr bwMode="auto">
          <a:xfrm>
            <a:off x="1476058" y="6986588"/>
            <a:ext cx="41894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buFont typeface="Wingdings" panose="05000000000000000000" pitchFamily="2" charset="2"/>
              <a:buNone/>
            </a:pPr>
            <a:r>
              <a:rPr lang="ja-JP" altLang="en-US" sz="1200" dirty="0"/>
              <a:t>　遠洋漁船など、指定船舶等に乗船する選挙人は、事前に手続きをしておくことで、船舶からファクシミリによって、投票することができます。</a:t>
            </a:r>
          </a:p>
        </p:txBody>
      </p:sp>
      <p:sp>
        <p:nvSpPr>
          <p:cNvPr id="18440" name="角丸四角形 1"/>
          <p:cNvSpPr>
            <a:spLocks noChangeArrowheads="1"/>
          </p:cNvSpPr>
          <p:nvPr/>
        </p:nvSpPr>
        <p:spPr bwMode="auto">
          <a:xfrm>
            <a:off x="1243013" y="7671469"/>
            <a:ext cx="1339850" cy="279400"/>
          </a:xfrm>
          <a:prstGeom prst="roundRect">
            <a:avLst>
              <a:gd name="adj" fmla="val 10319"/>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200" b="1" dirty="0">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南極投票制度</a:t>
            </a:r>
            <a:endParaRPr lang="ja-JP" altLang="en-US" sz="1000" b="1" dirty="0">
              <a:solidFill>
                <a:schemeClr val="bg1"/>
              </a:solidFill>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2" name="コンテンツ プレースホルダー 2"/>
          <p:cNvSpPr txBox="1">
            <a:spLocks/>
          </p:cNvSpPr>
          <p:nvPr/>
        </p:nvSpPr>
        <p:spPr bwMode="auto">
          <a:xfrm>
            <a:off x="1481138" y="7956551"/>
            <a:ext cx="41894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buFont typeface="Wingdings" panose="05000000000000000000" pitchFamily="2" charset="2"/>
              <a:buNone/>
            </a:pPr>
            <a:r>
              <a:rPr lang="ja-JP" altLang="en-US" sz="1200" dirty="0"/>
              <a:t>　国の行う南極地域における科学的調査の業務を行う選挙人は、ファクシミリによって、投票することができます。</a:t>
            </a:r>
          </a:p>
        </p:txBody>
      </p:sp>
      <p:pic>
        <p:nvPicPr>
          <p:cNvPr id="3" name="Picture 20" descr="C:\Users\2000362fa\Desktop\画像\IMG_04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623" y="6038772"/>
            <a:ext cx="756745" cy="680196"/>
          </a:xfrm>
          <a:prstGeom prst="ellipse">
            <a:avLst/>
          </a:prstGeom>
          <a:solidFill>
            <a:srgbClr val="00B050"/>
          </a:solidFill>
          <a:ln>
            <a:noFill/>
          </a:ln>
        </p:spPr>
      </p:pic>
      <p:pic>
        <p:nvPicPr>
          <p:cNvPr id="18443" name="Picture 2" descr="\\172.20.33.16\市町村課共通\70選挙\選挙啓発\■H29冊子作り（高校生版）\AC\IMG_06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409" y="6908484"/>
            <a:ext cx="7651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コンテンツ プレースホルダー 2"/>
          <p:cNvSpPr txBox="1">
            <a:spLocks/>
          </p:cNvSpPr>
          <p:nvPr/>
        </p:nvSpPr>
        <p:spPr bwMode="auto">
          <a:xfrm>
            <a:off x="1475581" y="8349935"/>
            <a:ext cx="4878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buFont typeface="Wingdings" panose="05000000000000000000" pitchFamily="2" charset="2"/>
              <a:buNone/>
            </a:pPr>
            <a:r>
              <a:rPr lang="ja-JP" altLang="en-US" sz="1200" dirty="0"/>
              <a:t>　</a:t>
            </a:r>
            <a:r>
              <a:rPr lang="ja-JP" altLang="en-US" sz="1200" dirty="0" smtClean="0"/>
              <a:t>（</a:t>
            </a:r>
            <a:r>
              <a:rPr lang="ja-JP" altLang="en-US" sz="1100" dirty="0" smtClean="0"/>
              <a:t>ただし、これら３つの制度は</a:t>
            </a:r>
            <a:r>
              <a:rPr lang="ja-JP" altLang="en-US" sz="1100" dirty="0"/>
              <a:t>、国政選挙に限られます</a:t>
            </a:r>
            <a:r>
              <a:rPr lang="ja-JP" altLang="en-US" sz="1100" dirty="0" smtClean="0"/>
              <a:t>。）</a:t>
            </a:r>
            <a:endParaRPr lang="ja-JP" altLang="en-US" sz="1100" dirty="0"/>
          </a:p>
        </p:txBody>
      </p:sp>
      <p:sp>
        <p:nvSpPr>
          <p:cNvPr id="18445" name="Oval 37"/>
          <p:cNvSpPr>
            <a:spLocks noChangeArrowheads="1"/>
          </p:cNvSpPr>
          <p:nvPr/>
        </p:nvSpPr>
        <p:spPr bwMode="auto">
          <a:xfrm>
            <a:off x="144463" y="8429625"/>
            <a:ext cx="501650" cy="474663"/>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11</a:t>
            </a:r>
            <a:endParaRPr lang="ja-JP" altLang="en-US" sz="2000">
              <a:solidFill>
                <a:schemeClr val="bg1"/>
              </a:solidFill>
              <a:latin typeface="メイリオ" panose="020B0604030504040204" pitchFamily="50" charset="-128"/>
              <a:ea typeface="メイリオ" panose="020B0604030504040204" pitchFamily="50" charset="-128"/>
            </a:endParaRPr>
          </a:p>
        </p:txBody>
      </p:sp>
      <p:pic>
        <p:nvPicPr>
          <p:cNvPr id="15392" name="Picture 32" descr="C:\Users\2000362fa\Desktop\IMG_11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6158" y="7814024"/>
            <a:ext cx="665606" cy="611507"/>
          </a:xfrm>
          <a:prstGeom prst="ellipse">
            <a:avLst/>
          </a:prstGeom>
          <a:noFill/>
          <a:extLst>
            <a:ext uri="{909E8E84-426E-40DD-AFC4-6F175D3DCCD1}">
              <a14:hiddenFill xmlns:a14="http://schemas.microsoft.com/office/drawing/2010/main">
                <a:solidFill>
                  <a:srgbClr val="FFFFFF"/>
                </a:solidFill>
              </a14:hiddenFill>
            </a:ext>
          </a:extLst>
        </p:spPr>
      </p:pic>
      <p:sp>
        <p:nvSpPr>
          <p:cNvPr id="32" name="コンテンツ プレースホルダー 2"/>
          <p:cNvSpPr txBox="1">
            <a:spLocks/>
          </p:cNvSpPr>
          <p:nvPr/>
        </p:nvSpPr>
        <p:spPr bwMode="auto">
          <a:xfrm>
            <a:off x="1476058" y="4755175"/>
            <a:ext cx="43656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a:spcBef>
                <a:spcPct val="20000"/>
              </a:spcBef>
              <a:buFont typeface="Wingdings" pitchFamily="2" charset="2"/>
              <a:buNone/>
              <a:defRPr/>
            </a:pPr>
            <a:r>
              <a:rPr lang="ja-JP" altLang="en-US" sz="1200" dirty="0" smtClean="0">
                <a:latin typeface="Calibri" pitchFamily="34" charset="0"/>
                <a:sym typeface="Calibri" pitchFamily="34" charset="0"/>
              </a:rPr>
              <a:t>　</a:t>
            </a:r>
            <a:r>
              <a:rPr lang="ja-JP" altLang="en-US" sz="1050" dirty="0" smtClean="0">
                <a:latin typeface="メイリオ" pitchFamily="50" charset="-128"/>
                <a:ea typeface="メイリオ" pitchFamily="50" charset="-128"/>
                <a:cs typeface="メイリオ" pitchFamily="50" charset="-128"/>
                <a:sym typeface="Calibri" pitchFamily="34" charset="0"/>
              </a:rPr>
              <a:t>郵便投票も、不在者投票の一つですが、対象者が身体障害者手帳か戦傷病者手帳などを持っている選挙人で、法律で指定する障害のある方などに認められています。</a:t>
            </a:r>
          </a:p>
        </p:txBody>
      </p:sp>
      <p:sp>
        <p:nvSpPr>
          <p:cNvPr id="18448" name="テキスト プレースホルダー 1"/>
          <p:cNvSpPr>
            <a:spLocks noChangeArrowheads="1"/>
          </p:cNvSpPr>
          <p:nvPr/>
        </p:nvSpPr>
        <p:spPr bwMode="auto">
          <a:xfrm>
            <a:off x="1250950" y="4291383"/>
            <a:ext cx="53276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３ 郵便投票</a:t>
            </a:r>
          </a:p>
        </p:txBody>
      </p:sp>
      <p:pic>
        <p:nvPicPr>
          <p:cNvPr id="18449" name="Picture 32" descr="C:\Users\2000362fa\Desktop\IMG_09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9613" y="4739906"/>
            <a:ext cx="3175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31" descr="C:\Users\2000362fa\Desktop\IMG_090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4544" y="4740276"/>
            <a:ext cx="49371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1" name="テキスト プレースホルダー 1"/>
          <p:cNvSpPr>
            <a:spLocks noChangeArrowheads="1"/>
          </p:cNvSpPr>
          <p:nvPr/>
        </p:nvSpPr>
        <p:spPr bwMode="auto">
          <a:xfrm>
            <a:off x="1133475" y="160338"/>
            <a:ext cx="54768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２ 不在者投票</a:t>
            </a:r>
          </a:p>
        </p:txBody>
      </p:sp>
      <p:sp>
        <p:nvSpPr>
          <p:cNvPr id="37" name="コンテンツ プレースホルダー 2"/>
          <p:cNvSpPr txBox="1">
            <a:spLocks/>
          </p:cNvSpPr>
          <p:nvPr/>
        </p:nvSpPr>
        <p:spPr bwMode="auto">
          <a:xfrm>
            <a:off x="1349375" y="601663"/>
            <a:ext cx="51466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a:spcBef>
                <a:spcPct val="20000"/>
              </a:spcBef>
              <a:buFont typeface="Wingdings" pitchFamily="2" charset="2"/>
              <a:buNone/>
              <a:defRPr/>
            </a:pPr>
            <a:r>
              <a:rPr lang="ja-JP" altLang="en-US" sz="1050" dirty="0" smtClean="0">
                <a:latin typeface="メイリオ" pitchFamily="50" charset="-128"/>
                <a:ea typeface="メイリオ" pitchFamily="50" charset="-128"/>
                <a:cs typeface="メイリオ" pitchFamily="50" charset="-128"/>
                <a:sym typeface="Calibri" pitchFamily="34" charset="0"/>
              </a:rPr>
              <a:t>　不在者投票とは、以下のような場合に、お住まいの市区町村以外で投票することができる制度です。</a:t>
            </a:r>
            <a:endParaRPr lang="en-US" altLang="ja-JP" sz="1050" dirty="0" smtClean="0">
              <a:latin typeface="メイリオ" pitchFamily="50" charset="-128"/>
              <a:ea typeface="メイリオ" pitchFamily="50" charset="-128"/>
              <a:cs typeface="メイリオ" pitchFamily="50" charset="-128"/>
              <a:sym typeface="Calibri" pitchFamily="34" charset="0"/>
            </a:endParaRPr>
          </a:p>
          <a:p>
            <a:pPr>
              <a:spcBef>
                <a:spcPct val="20000"/>
              </a:spcBef>
              <a:buFont typeface="Wingdings" pitchFamily="2" charset="2"/>
              <a:buNone/>
              <a:defRPr/>
            </a:pPr>
            <a:r>
              <a:rPr lang="en-US" altLang="ja-JP" sz="1050" dirty="0">
                <a:latin typeface="メイリオ" pitchFamily="50" charset="-128"/>
                <a:ea typeface="メイリオ" pitchFamily="50" charset="-128"/>
                <a:cs typeface="メイリオ" pitchFamily="50" charset="-128"/>
                <a:sym typeface="Calibri" pitchFamily="34" charset="0"/>
              </a:rPr>
              <a:t>(</a:t>
            </a:r>
            <a:r>
              <a:rPr lang="ja-JP" altLang="en-US" sz="1050" dirty="0" smtClean="0">
                <a:latin typeface="メイリオ" pitchFamily="50" charset="-128"/>
                <a:ea typeface="メイリオ" pitchFamily="50" charset="-128"/>
                <a:cs typeface="メイリオ" pitchFamily="50" charset="-128"/>
                <a:sym typeface="Calibri" pitchFamily="34" charset="0"/>
              </a:rPr>
              <a:t>１</a:t>
            </a:r>
            <a:r>
              <a:rPr lang="en-US" altLang="ja-JP" sz="1050" dirty="0">
                <a:latin typeface="メイリオ" pitchFamily="50" charset="-128"/>
                <a:ea typeface="メイリオ" pitchFamily="50" charset="-128"/>
                <a:cs typeface="メイリオ" pitchFamily="50" charset="-128"/>
                <a:sym typeface="Calibri" pitchFamily="34" charset="0"/>
              </a:rPr>
              <a:t>)</a:t>
            </a:r>
            <a:r>
              <a:rPr lang="ja-JP" altLang="en-US" sz="1050" dirty="0" smtClean="0">
                <a:latin typeface="メイリオ" pitchFamily="50" charset="-128"/>
                <a:ea typeface="メイリオ" pitchFamily="50" charset="-128"/>
                <a:cs typeface="メイリオ" pitchFamily="50" charset="-128"/>
                <a:sym typeface="Calibri" pitchFamily="34" charset="0"/>
              </a:rPr>
              <a:t>選挙期間中ずっと、長期出張などで別の市区町村に滞在している方は、その滞在先で投票することができます。</a:t>
            </a:r>
            <a:endParaRPr lang="en-US" altLang="ja-JP" sz="1050" dirty="0" smtClean="0">
              <a:latin typeface="メイリオ" pitchFamily="50" charset="-128"/>
              <a:ea typeface="メイリオ" pitchFamily="50" charset="-128"/>
              <a:cs typeface="メイリオ" pitchFamily="50" charset="-128"/>
              <a:sym typeface="Calibri" pitchFamily="34" charset="0"/>
            </a:endParaRPr>
          </a:p>
          <a:p>
            <a:pPr>
              <a:spcBef>
                <a:spcPct val="20000"/>
              </a:spcBef>
              <a:buFont typeface="Wingdings" pitchFamily="2" charset="2"/>
              <a:buNone/>
              <a:defRPr/>
            </a:pPr>
            <a:r>
              <a:rPr lang="en-US" altLang="ja-JP" sz="1050" dirty="0">
                <a:latin typeface="メイリオ" pitchFamily="50" charset="-128"/>
                <a:ea typeface="メイリオ" pitchFamily="50" charset="-128"/>
                <a:cs typeface="メイリオ" pitchFamily="50" charset="-128"/>
                <a:sym typeface="Calibri" pitchFamily="34" charset="0"/>
              </a:rPr>
              <a:t>(</a:t>
            </a:r>
            <a:r>
              <a:rPr lang="ja-JP" altLang="en-US" sz="1050" dirty="0" smtClean="0">
                <a:latin typeface="メイリオ" pitchFamily="50" charset="-128"/>
                <a:ea typeface="メイリオ" pitchFamily="50" charset="-128"/>
                <a:cs typeface="メイリオ" pitchFamily="50" charset="-128"/>
                <a:sym typeface="Calibri" pitchFamily="34" charset="0"/>
              </a:rPr>
              <a:t>２</a:t>
            </a:r>
            <a:r>
              <a:rPr lang="en-US" altLang="ja-JP" sz="1050" dirty="0" smtClean="0">
                <a:latin typeface="メイリオ" pitchFamily="50" charset="-128"/>
                <a:ea typeface="メイリオ" pitchFamily="50" charset="-128"/>
                <a:cs typeface="メイリオ" pitchFamily="50" charset="-128"/>
                <a:sym typeface="Calibri" pitchFamily="34" charset="0"/>
              </a:rPr>
              <a:t>)</a:t>
            </a:r>
            <a:r>
              <a:rPr lang="ja-JP" altLang="en-US" sz="1050" dirty="0" smtClean="0">
                <a:latin typeface="メイリオ" pitchFamily="50" charset="-128"/>
                <a:ea typeface="メイリオ" pitchFamily="50" charset="-128"/>
                <a:cs typeface="メイリオ" pitchFamily="50" charset="-128"/>
                <a:sym typeface="Calibri" pitchFamily="34" charset="0"/>
              </a:rPr>
              <a:t>指定病院等に入院されている方は、その病院内で投票をすることができます。</a:t>
            </a:r>
          </a:p>
          <a:p>
            <a:pPr>
              <a:spcBef>
                <a:spcPct val="20000"/>
              </a:spcBef>
              <a:buFont typeface="Wingdings" pitchFamily="2" charset="2"/>
              <a:buNone/>
              <a:defRPr/>
            </a:pPr>
            <a:r>
              <a:rPr lang="ja-JP" altLang="en-US" sz="1050" dirty="0" smtClean="0">
                <a:latin typeface="メイリオ" pitchFamily="50" charset="-128"/>
                <a:ea typeface="メイリオ" pitchFamily="50" charset="-128"/>
                <a:cs typeface="メイリオ" pitchFamily="50" charset="-128"/>
                <a:sym typeface="Calibri" pitchFamily="34" charset="0"/>
              </a:rPr>
              <a:t>　</a:t>
            </a:r>
          </a:p>
        </p:txBody>
      </p:sp>
      <p:sp>
        <p:nvSpPr>
          <p:cNvPr id="38" name="正方形/長方形 37"/>
          <p:cNvSpPr/>
          <p:nvPr/>
        </p:nvSpPr>
        <p:spPr bwMode="auto">
          <a:xfrm>
            <a:off x="1626882" y="1689521"/>
            <a:ext cx="4470400" cy="2514600"/>
          </a:xfrm>
          <a:prstGeom prst="rect">
            <a:avLst/>
          </a:prstGeom>
          <a:solidFill>
            <a:srgbClr val="CDFFE4"/>
          </a:solidFill>
          <a:ln w="63500" cap="flat" cmpd="sng" algn="ctr">
            <a:solidFill>
              <a:srgbClr val="003300"/>
            </a:solidFill>
            <a:prstDash val="solid"/>
            <a:round/>
            <a:headEnd type="none" w="med" len="med"/>
            <a:tailEnd type="none" w="med" len="med"/>
          </a:ln>
          <a:effectLst/>
          <a:extLst/>
        </p:spPr>
        <p:txBody>
          <a:bodyPr/>
          <a:lstStyle/>
          <a:p>
            <a:pPr eaLnBrk="1" hangingPunct="1">
              <a:buFont typeface="Arial" panose="020B0604020202020204" pitchFamily="34" charset="0"/>
              <a:buNone/>
              <a:defRPr/>
            </a:pPr>
            <a:r>
              <a:rPr lang="ja-JP" altLang="en-US" sz="1050" dirty="0" smtClean="0"/>
              <a:t>（１）の例</a:t>
            </a:r>
            <a:r>
              <a:rPr lang="en-US" altLang="ja-JP" sz="1050" dirty="0" smtClean="0"/>
              <a:t>(</a:t>
            </a:r>
            <a:r>
              <a:rPr lang="ja-JP" altLang="en-US" sz="1050" dirty="0" smtClean="0"/>
              <a:t>仙台市</a:t>
            </a:r>
            <a:r>
              <a:rPr lang="ja-JP" altLang="en-US" sz="1050" dirty="0"/>
              <a:t>在住の方が東京で投票する</a:t>
            </a:r>
            <a:r>
              <a:rPr lang="ja-JP" altLang="en-US" sz="1050" dirty="0" smtClean="0"/>
              <a:t>場合</a:t>
            </a:r>
            <a:r>
              <a:rPr lang="en-US" altLang="ja-JP" sz="1050" dirty="0" smtClean="0"/>
              <a:t>)</a:t>
            </a:r>
            <a:endParaRPr lang="ja-JP" altLang="en-US" sz="1050" dirty="0"/>
          </a:p>
          <a:p>
            <a:pPr eaLnBrk="1" hangingPunct="1">
              <a:buFont typeface="Arial" panose="020B0604020202020204" pitchFamily="34" charset="0"/>
              <a:buNone/>
              <a:defRPr/>
            </a:pPr>
            <a:r>
              <a:rPr lang="ja-JP" altLang="en-US" sz="1050" dirty="0"/>
              <a:t>　</a:t>
            </a:r>
          </a:p>
        </p:txBody>
      </p:sp>
      <p:sp>
        <p:nvSpPr>
          <p:cNvPr id="39" name="正方形/長方形 38"/>
          <p:cNvSpPr/>
          <p:nvPr/>
        </p:nvSpPr>
        <p:spPr bwMode="auto">
          <a:xfrm>
            <a:off x="1727716" y="3431156"/>
            <a:ext cx="1138238" cy="619125"/>
          </a:xfrm>
          <a:prstGeom prst="rect">
            <a:avLst/>
          </a:prstGeom>
          <a:solidFill>
            <a:srgbClr val="FFFF00"/>
          </a:solidFill>
          <a:ln w="9525" cap="flat" cmpd="sng" algn="ctr">
            <a:noFill/>
            <a:prstDash val="solid"/>
            <a:round/>
            <a:headEnd type="none" w="med" len="med"/>
            <a:tailEnd type="none" w="med" len="med"/>
          </a:ln>
          <a:effectLst/>
        </p:spPr>
        <p:txBody>
          <a:bodyPr/>
          <a:lstStyle/>
          <a:p>
            <a:pPr eaLnBrk="1" hangingPunct="1">
              <a:buFont typeface="Wingdings" pitchFamily="2" charset="2"/>
              <a:buNone/>
              <a:defRPr/>
            </a:pPr>
            <a:r>
              <a:rPr lang="ja-JP" altLang="en-US" sz="1050" kern="0" dirty="0">
                <a:latin typeface="メイリオ" panose="020B0604030504040204" pitchFamily="50" charset="-128"/>
                <a:ea typeface="メイリオ" panose="020B0604030504040204" pitchFamily="50" charset="-128"/>
                <a:cs typeface="メイリオ" panose="020B0604030504040204" pitchFamily="50" charset="-128"/>
              </a:rPr>
              <a:t>④ 東京の区役</a:t>
            </a:r>
          </a:p>
          <a:p>
            <a:pPr eaLnBrk="1" hangingPunct="1">
              <a:buFont typeface="Wingdings" pitchFamily="2" charset="2"/>
              <a:buNone/>
              <a:defRPr/>
            </a:pPr>
            <a:r>
              <a:rPr lang="ja-JP" altLang="en-US" sz="1050" kern="0" dirty="0">
                <a:latin typeface="メイリオ" panose="020B0604030504040204" pitchFamily="50" charset="-128"/>
                <a:ea typeface="メイリオ" panose="020B0604030504040204" pitchFamily="50" charset="-128"/>
                <a:cs typeface="メイリオ" panose="020B0604030504040204" pitchFamily="50" charset="-128"/>
              </a:rPr>
              <a:t>　 所等で投票</a:t>
            </a:r>
            <a:endParaRPr lang="ja-JP" altLang="en-US" sz="1050" dirty="0">
              <a:latin typeface="Arial" charset="0"/>
            </a:endParaRPr>
          </a:p>
        </p:txBody>
      </p:sp>
      <p:pic>
        <p:nvPicPr>
          <p:cNvPr id="40" name="Picture 8" descr="C:\Users\2000362fa\Desktop\画像\IMG_040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68457" y="3636301"/>
            <a:ext cx="442912"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直線矢印コネクタ 2"/>
          <p:cNvCxnSpPr>
            <a:cxnSpLocks noChangeShapeType="1"/>
          </p:cNvCxnSpPr>
          <p:nvPr/>
        </p:nvCxnSpPr>
        <p:spPr bwMode="auto">
          <a:xfrm>
            <a:off x="2952750" y="3803461"/>
            <a:ext cx="2125663" cy="0"/>
          </a:xfrm>
          <a:prstGeom prst="straightConnector1">
            <a:avLst/>
          </a:prstGeom>
          <a:noFill/>
          <a:ln w="38100" algn="ctr">
            <a:solidFill>
              <a:srgbClr val="003300"/>
            </a:solidFill>
            <a:round/>
            <a:headEnd/>
            <a:tailEnd type="arrow" w="med" len="med"/>
          </a:ln>
          <a:extLst>
            <a:ext uri="{909E8E84-426E-40DD-AFC4-6F175D3DCCD1}">
              <a14:hiddenFill xmlns:a14="http://schemas.microsoft.com/office/drawing/2010/main">
                <a:noFill/>
              </a14:hiddenFill>
            </a:ext>
          </a:extLst>
        </p:spPr>
      </p:cxnSp>
      <p:sp>
        <p:nvSpPr>
          <p:cNvPr id="42" name="正方形/長方形 41"/>
          <p:cNvSpPr/>
          <p:nvPr/>
        </p:nvSpPr>
        <p:spPr bwMode="auto">
          <a:xfrm>
            <a:off x="3116368" y="3450581"/>
            <a:ext cx="1752600" cy="206375"/>
          </a:xfrm>
          <a:prstGeom prst="rect">
            <a:avLst/>
          </a:prstGeom>
          <a:noFill/>
          <a:ln w="9525" cap="flat" cmpd="sng" algn="ctr">
            <a:noFill/>
            <a:prstDash val="solid"/>
            <a:round/>
            <a:headEnd type="none" w="med" len="med"/>
            <a:tailEnd type="none" w="med" len="med"/>
          </a:ln>
          <a:effectLst/>
        </p:spPr>
        <p:txBody>
          <a:bodyPr/>
          <a:lstStyle/>
          <a:p>
            <a:pPr eaLnBrk="1" hangingPunct="1">
              <a:buFont typeface="Wingdings" pitchFamily="2" charset="2"/>
              <a:buNone/>
              <a:defRPr/>
            </a:pPr>
            <a:r>
              <a:rPr lang="ja-JP" altLang="en-US" sz="1050" kern="0" dirty="0">
                <a:latin typeface="メイリオ" panose="020B0604030504040204" pitchFamily="50" charset="-128"/>
                <a:ea typeface="メイリオ" panose="020B0604030504040204" pitchFamily="50" charset="-128"/>
                <a:cs typeface="メイリオ" panose="020B0604030504040204" pitchFamily="50" charset="-128"/>
              </a:rPr>
              <a:t>⑤ 投票用紙を送致</a:t>
            </a:r>
            <a:endParaRPr lang="ja-JP" altLang="en-US" sz="1050" dirty="0">
              <a:latin typeface="Arial" charset="0"/>
            </a:endParaRPr>
          </a:p>
        </p:txBody>
      </p:sp>
      <p:sp>
        <p:nvSpPr>
          <p:cNvPr id="43" name="正方形/長方形 42"/>
          <p:cNvSpPr/>
          <p:nvPr/>
        </p:nvSpPr>
        <p:spPr bwMode="auto">
          <a:xfrm>
            <a:off x="5419253" y="3902426"/>
            <a:ext cx="466725" cy="234950"/>
          </a:xfrm>
          <a:prstGeom prst="rect">
            <a:avLst/>
          </a:prstGeom>
          <a:solidFill>
            <a:srgbClr val="FFC000"/>
          </a:solidFill>
          <a:ln w="9525" cap="flat" cmpd="sng" algn="ctr">
            <a:noFill/>
            <a:prstDash val="solid"/>
            <a:round/>
            <a:headEnd type="none" w="med" len="med"/>
            <a:tailEnd type="none" w="med" len="med"/>
          </a:ln>
          <a:effectLst/>
        </p:spPr>
        <p:txBody>
          <a:bodyPr/>
          <a:lstStyle/>
          <a:p>
            <a:pPr algn="ctr" eaLnBrk="1" hangingPunct="1">
              <a:buFont typeface="Wingdings" pitchFamily="2" charset="2"/>
              <a:buNone/>
              <a:defRPr/>
            </a:pPr>
            <a:r>
              <a:rPr lang="ja-JP" altLang="en-US" sz="1050" b="1" kern="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開票</a:t>
            </a:r>
            <a:endParaRPr lang="ja-JP" altLang="en-US" sz="1050" dirty="0">
              <a:solidFill>
                <a:srgbClr val="002060"/>
              </a:solidFill>
              <a:latin typeface="Arial" charset="0"/>
            </a:endParaRPr>
          </a:p>
        </p:txBody>
      </p:sp>
      <p:sp>
        <p:nvSpPr>
          <p:cNvPr id="18459" name="正方形/長方形 60"/>
          <p:cNvSpPr>
            <a:spLocks noChangeArrowheads="1"/>
          </p:cNvSpPr>
          <p:nvPr/>
        </p:nvSpPr>
        <p:spPr bwMode="auto">
          <a:xfrm>
            <a:off x="5136708" y="3560978"/>
            <a:ext cx="146050" cy="176213"/>
          </a:xfrm>
          <a:prstGeom prst="rect">
            <a:avLst/>
          </a:prstGeom>
          <a:solidFill>
            <a:schemeClr val="bg1"/>
          </a:solidFill>
          <a:ln w="317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45" name="環状矢印 44"/>
          <p:cNvSpPr/>
          <p:nvPr/>
        </p:nvSpPr>
        <p:spPr bwMode="auto">
          <a:xfrm rot="18953209">
            <a:off x="5107920" y="2979575"/>
            <a:ext cx="661987" cy="776287"/>
          </a:xfrm>
          <a:prstGeom prst="circularArrow">
            <a:avLst>
              <a:gd name="adj1" fmla="val 7362"/>
              <a:gd name="adj2" fmla="val 3293998"/>
              <a:gd name="adj3" fmla="val 20381715"/>
              <a:gd name="adj4" fmla="val 12367545"/>
              <a:gd name="adj5" fmla="val 12500"/>
            </a:avLst>
          </a:prstGeom>
          <a:solidFill>
            <a:srgbClr val="FFC000"/>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ja-JP" altLang="en-US"/>
          </a:p>
        </p:txBody>
      </p:sp>
      <p:sp>
        <p:nvSpPr>
          <p:cNvPr id="18461" name="正方形/長方形 44"/>
          <p:cNvSpPr>
            <a:spLocks noChangeArrowheads="1"/>
          </p:cNvSpPr>
          <p:nvPr/>
        </p:nvSpPr>
        <p:spPr bwMode="auto">
          <a:xfrm>
            <a:off x="5800684" y="3395734"/>
            <a:ext cx="146050" cy="176212"/>
          </a:xfrm>
          <a:prstGeom prst="rect">
            <a:avLst/>
          </a:prstGeom>
          <a:solidFill>
            <a:schemeClr val="bg1"/>
          </a:solidFill>
          <a:ln w="317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8462" name="正方形/長方形 8"/>
          <p:cNvSpPr>
            <a:spLocks noChangeArrowheads="1"/>
          </p:cNvSpPr>
          <p:nvPr/>
        </p:nvSpPr>
        <p:spPr bwMode="auto">
          <a:xfrm>
            <a:off x="5675551" y="3405982"/>
            <a:ext cx="146050" cy="176212"/>
          </a:xfrm>
          <a:prstGeom prst="rect">
            <a:avLst/>
          </a:prstGeom>
          <a:solidFill>
            <a:schemeClr val="bg1"/>
          </a:solidFill>
          <a:ln w="317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8463" name="正方形/長方形 8"/>
          <p:cNvSpPr>
            <a:spLocks noChangeArrowheads="1"/>
          </p:cNvSpPr>
          <p:nvPr/>
        </p:nvSpPr>
        <p:spPr bwMode="auto">
          <a:xfrm>
            <a:off x="5599112" y="3507222"/>
            <a:ext cx="146050" cy="176213"/>
          </a:xfrm>
          <a:prstGeom prst="rect">
            <a:avLst/>
          </a:prstGeom>
          <a:solidFill>
            <a:schemeClr val="bg1"/>
          </a:solidFill>
          <a:ln w="317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8464" name="正方形/長方形 8"/>
          <p:cNvSpPr>
            <a:spLocks noChangeArrowheads="1"/>
          </p:cNvSpPr>
          <p:nvPr/>
        </p:nvSpPr>
        <p:spPr bwMode="auto">
          <a:xfrm>
            <a:off x="5771036" y="3553805"/>
            <a:ext cx="146050" cy="176212"/>
          </a:xfrm>
          <a:prstGeom prst="rect">
            <a:avLst/>
          </a:prstGeom>
          <a:solidFill>
            <a:schemeClr val="bg1"/>
          </a:solidFill>
          <a:ln w="317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8465" name="正方形/長方形 8"/>
          <p:cNvSpPr>
            <a:spLocks noChangeArrowheads="1"/>
          </p:cNvSpPr>
          <p:nvPr/>
        </p:nvSpPr>
        <p:spPr bwMode="auto">
          <a:xfrm>
            <a:off x="5739928" y="3661383"/>
            <a:ext cx="146050" cy="176213"/>
          </a:xfrm>
          <a:prstGeom prst="rect">
            <a:avLst/>
          </a:prstGeom>
          <a:solidFill>
            <a:schemeClr val="bg1"/>
          </a:solidFill>
          <a:ln w="317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8466" name="正方形/長方形 8"/>
          <p:cNvSpPr>
            <a:spLocks noChangeArrowheads="1"/>
          </p:cNvSpPr>
          <p:nvPr/>
        </p:nvSpPr>
        <p:spPr bwMode="auto">
          <a:xfrm>
            <a:off x="5572695" y="3443228"/>
            <a:ext cx="146050" cy="176213"/>
          </a:xfrm>
          <a:prstGeom prst="rect">
            <a:avLst/>
          </a:prstGeom>
          <a:solidFill>
            <a:schemeClr val="bg1"/>
          </a:solidFill>
          <a:ln w="317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8467" name="正方形/長方形 8"/>
          <p:cNvSpPr>
            <a:spLocks noChangeArrowheads="1"/>
          </p:cNvSpPr>
          <p:nvPr/>
        </p:nvSpPr>
        <p:spPr bwMode="auto">
          <a:xfrm>
            <a:off x="5641029" y="3597756"/>
            <a:ext cx="146050" cy="176212"/>
          </a:xfrm>
          <a:prstGeom prst="rect">
            <a:avLst/>
          </a:prstGeom>
          <a:solidFill>
            <a:schemeClr val="bg1"/>
          </a:solidFill>
          <a:ln w="317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8468" name="正方形/長方形 8"/>
          <p:cNvSpPr>
            <a:spLocks noChangeArrowheads="1"/>
          </p:cNvSpPr>
          <p:nvPr/>
        </p:nvSpPr>
        <p:spPr bwMode="auto">
          <a:xfrm>
            <a:off x="5577212" y="3612667"/>
            <a:ext cx="146050" cy="176213"/>
          </a:xfrm>
          <a:prstGeom prst="rect">
            <a:avLst/>
          </a:prstGeom>
          <a:solidFill>
            <a:schemeClr val="bg1"/>
          </a:solidFill>
          <a:ln w="317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8469" name="正方形/長方形 8"/>
          <p:cNvSpPr>
            <a:spLocks noChangeArrowheads="1"/>
          </p:cNvSpPr>
          <p:nvPr/>
        </p:nvSpPr>
        <p:spPr bwMode="auto">
          <a:xfrm>
            <a:off x="5556904" y="3564506"/>
            <a:ext cx="146050" cy="176213"/>
          </a:xfrm>
          <a:prstGeom prst="rect">
            <a:avLst/>
          </a:prstGeom>
          <a:solidFill>
            <a:schemeClr val="bg1"/>
          </a:solidFill>
          <a:ln w="317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8470" name="正方形/長方形 8"/>
          <p:cNvSpPr>
            <a:spLocks noChangeArrowheads="1"/>
          </p:cNvSpPr>
          <p:nvPr/>
        </p:nvSpPr>
        <p:spPr bwMode="auto">
          <a:xfrm>
            <a:off x="5420056" y="3595853"/>
            <a:ext cx="146050" cy="176213"/>
          </a:xfrm>
          <a:prstGeom prst="rect">
            <a:avLst/>
          </a:prstGeom>
          <a:solidFill>
            <a:schemeClr val="bg1"/>
          </a:solidFill>
          <a:ln w="317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8471" name="正方形/長方形 8"/>
          <p:cNvSpPr>
            <a:spLocks noChangeArrowheads="1"/>
          </p:cNvSpPr>
          <p:nvPr/>
        </p:nvSpPr>
        <p:spPr bwMode="auto">
          <a:xfrm>
            <a:off x="5426555" y="3458197"/>
            <a:ext cx="146050" cy="176212"/>
          </a:xfrm>
          <a:prstGeom prst="rect">
            <a:avLst/>
          </a:prstGeom>
          <a:solidFill>
            <a:schemeClr val="bg1"/>
          </a:solidFill>
          <a:ln w="317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8472" name="正方形/長方形 8"/>
          <p:cNvSpPr>
            <a:spLocks noChangeArrowheads="1"/>
          </p:cNvSpPr>
          <p:nvPr/>
        </p:nvSpPr>
        <p:spPr bwMode="auto">
          <a:xfrm>
            <a:off x="5446712" y="3678930"/>
            <a:ext cx="146050" cy="176212"/>
          </a:xfrm>
          <a:prstGeom prst="rect">
            <a:avLst/>
          </a:prstGeom>
          <a:solidFill>
            <a:schemeClr val="bg1"/>
          </a:solidFill>
          <a:ln w="317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8473" name="正方形/長方形 8"/>
          <p:cNvSpPr>
            <a:spLocks noChangeArrowheads="1"/>
          </p:cNvSpPr>
          <p:nvPr/>
        </p:nvSpPr>
        <p:spPr bwMode="auto">
          <a:xfrm>
            <a:off x="5597061" y="3679042"/>
            <a:ext cx="146050" cy="176212"/>
          </a:xfrm>
          <a:prstGeom prst="rect">
            <a:avLst/>
          </a:prstGeom>
          <a:solidFill>
            <a:schemeClr val="bg1"/>
          </a:solidFill>
          <a:ln w="317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8474" name="正方形/長方形 8"/>
          <p:cNvSpPr>
            <a:spLocks noChangeArrowheads="1"/>
          </p:cNvSpPr>
          <p:nvPr/>
        </p:nvSpPr>
        <p:spPr bwMode="auto">
          <a:xfrm>
            <a:off x="5526087" y="3335421"/>
            <a:ext cx="146050" cy="176212"/>
          </a:xfrm>
          <a:prstGeom prst="rect">
            <a:avLst/>
          </a:prstGeom>
          <a:solidFill>
            <a:schemeClr val="bg1"/>
          </a:solidFill>
          <a:ln w="317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60" name="正方形/長方形 59"/>
          <p:cNvSpPr/>
          <p:nvPr/>
        </p:nvSpPr>
        <p:spPr bwMode="auto">
          <a:xfrm>
            <a:off x="1832161" y="2979146"/>
            <a:ext cx="958850" cy="352425"/>
          </a:xfrm>
          <a:prstGeom prst="rect">
            <a:avLst/>
          </a:prstGeom>
          <a:solidFill>
            <a:srgbClr val="FFFF00"/>
          </a:solidFill>
          <a:ln w="9525" cap="flat" cmpd="sng" algn="ctr">
            <a:noFill/>
            <a:prstDash val="solid"/>
            <a:round/>
            <a:headEnd type="none" w="med" len="med"/>
            <a:tailEnd type="none" w="med" len="med"/>
          </a:ln>
          <a:effectLst/>
        </p:spPr>
        <p:txBody>
          <a:bodyPr/>
          <a:lstStyle/>
          <a:p>
            <a:pPr eaLnBrk="1" hangingPunct="1">
              <a:buFont typeface="Wingdings" pitchFamily="2" charset="2"/>
              <a:buNone/>
              <a:defRPr/>
            </a:pPr>
            <a:r>
              <a:rPr lang="ja-JP" altLang="en-US" sz="1050" kern="0" dirty="0">
                <a:latin typeface="メイリオ" panose="020B0604030504040204" pitchFamily="50" charset="-128"/>
                <a:ea typeface="メイリオ" panose="020B0604030504040204" pitchFamily="50" charset="-128"/>
                <a:cs typeface="メイリオ" panose="020B0604030504040204" pitchFamily="50" charset="-128"/>
              </a:rPr>
              <a:t>③ 投票用紙</a:t>
            </a:r>
          </a:p>
          <a:p>
            <a:pPr eaLnBrk="1" hangingPunct="1">
              <a:buFont typeface="Wingdings" pitchFamily="2" charset="2"/>
              <a:buNone/>
              <a:defRPr/>
            </a:pPr>
            <a:r>
              <a:rPr lang="ja-JP" altLang="en-US" sz="1050" kern="0" dirty="0">
                <a:latin typeface="メイリオ" panose="020B0604030504040204" pitchFamily="50" charset="-128"/>
                <a:ea typeface="メイリオ" panose="020B0604030504040204" pitchFamily="50" charset="-128"/>
                <a:cs typeface="メイリオ" panose="020B0604030504040204" pitchFamily="50" charset="-128"/>
              </a:rPr>
              <a:t>　 を受領</a:t>
            </a:r>
            <a:endParaRPr lang="ja-JP" altLang="en-US" sz="1050" dirty="0">
              <a:latin typeface="Arial" charset="0"/>
            </a:endParaRPr>
          </a:p>
        </p:txBody>
      </p:sp>
      <p:sp>
        <p:nvSpPr>
          <p:cNvPr id="61" name="正方形/長方形 60"/>
          <p:cNvSpPr/>
          <p:nvPr/>
        </p:nvSpPr>
        <p:spPr bwMode="auto">
          <a:xfrm>
            <a:off x="2869406" y="2851896"/>
            <a:ext cx="2047875" cy="381000"/>
          </a:xfrm>
          <a:prstGeom prst="rect">
            <a:avLst/>
          </a:prstGeom>
          <a:noFill/>
          <a:ln w="9525" cap="flat" cmpd="sng" algn="ctr">
            <a:noFill/>
            <a:prstDash val="solid"/>
            <a:round/>
            <a:headEnd type="none" w="med" len="med"/>
            <a:tailEnd type="none" w="med" len="med"/>
          </a:ln>
          <a:effectLst/>
        </p:spPr>
        <p:txBody>
          <a:bodyPr/>
          <a:lstStyle/>
          <a:p>
            <a:pPr eaLnBrk="1" hangingPunct="1">
              <a:buFont typeface="Wingdings" pitchFamily="2" charset="2"/>
              <a:buNone/>
              <a:defRPr/>
            </a:pPr>
            <a:r>
              <a:rPr lang="ja-JP" altLang="en-US" sz="1000" kern="0" dirty="0">
                <a:latin typeface="メイリオ" panose="020B0604030504040204" pitchFamily="50" charset="-128"/>
                <a:ea typeface="メイリオ" panose="020B0604030504040204" pitchFamily="50" charset="-128"/>
                <a:cs typeface="メイリオ" panose="020B0604030504040204" pitchFamily="50" charset="-128"/>
              </a:rPr>
              <a:t>② 本来の投票先の選挙管理委員</a:t>
            </a:r>
          </a:p>
          <a:p>
            <a:pPr eaLnBrk="1" hangingPunct="1">
              <a:buFont typeface="Wingdings" pitchFamily="2" charset="2"/>
              <a:buNone/>
              <a:defRPr/>
            </a:pPr>
            <a:r>
              <a:rPr lang="ja-JP" altLang="en-US" sz="1000" kern="0" dirty="0">
                <a:latin typeface="メイリオ" panose="020B0604030504040204" pitchFamily="50" charset="-128"/>
                <a:ea typeface="メイリオ" panose="020B0604030504040204" pitchFamily="50" charset="-128"/>
                <a:cs typeface="メイリオ" panose="020B0604030504040204" pitchFamily="50" charset="-128"/>
              </a:rPr>
              <a:t>    会から投票用紙が送られる</a:t>
            </a:r>
            <a:endParaRPr lang="ja-JP" altLang="en-US" sz="1000" dirty="0">
              <a:latin typeface="Arial" charset="0"/>
            </a:endParaRPr>
          </a:p>
        </p:txBody>
      </p:sp>
      <p:cxnSp>
        <p:nvCxnSpPr>
          <p:cNvPr id="62" name="直線矢印コネクタ 2"/>
          <p:cNvCxnSpPr>
            <a:cxnSpLocks noChangeShapeType="1"/>
          </p:cNvCxnSpPr>
          <p:nvPr/>
        </p:nvCxnSpPr>
        <p:spPr bwMode="auto">
          <a:xfrm>
            <a:off x="2730500" y="2732725"/>
            <a:ext cx="0" cy="320675"/>
          </a:xfrm>
          <a:prstGeom prst="straightConnector1">
            <a:avLst/>
          </a:prstGeom>
          <a:noFill/>
          <a:ln w="38100" algn="ctr">
            <a:solidFill>
              <a:srgbClr val="003300"/>
            </a:solidFill>
            <a:round/>
            <a:headEnd/>
            <a:tailEnd type="arrow" w="med" len="med"/>
          </a:ln>
          <a:extLst>
            <a:ext uri="{909E8E84-426E-40DD-AFC4-6F175D3DCCD1}">
              <a14:hiddenFill xmlns:a14="http://schemas.microsoft.com/office/drawing/2010/main">
                <a:noFill/>
              </a14:hiddenFill>
            </a:ext>
          </a:extLst>
        </p:spPr>
      </p:cxnSp>
      <p:cxnSp>
        <p:nvCxnSpPr>
          <p:cNvPr id="63" name="直線矢印コネクタ 2"/>
          <p:cNvCxnSpPr>
            <a:cxnSpLocks noChangeShapeType="1"/>
          </p:cNvCxnSpPr>
          <p:nvPr/>
        </p:nvCxnSpPr>
        <p:spPr bwMode="auto">
          <a:xfrm flipH="1">
            <a:off x="2724150" y="2756212"/>
            <a:ext cx="2381250" cy="0"/>
          </a:xfrm>
          <a:prstGeom prst="straightConnector1">
            <a:avLst/>
          </a:prstGeom>
          <a:noFill/>
          <a:ln w="38100" algn="ctr">
            <a:solidFill>
              <a:srgbClr val="003300"/>
            </a:solidFill>
            <a:round/>
            <a:headEnd/>
            <a:tailEnd/>
          </a:ln>
          <a:extLst>
            <a:ext uri="{909E8E84-426E-40DD-AFC4-6F175D3DCCD1}">
              <a14:hiddenFill xmlns:a14="http://schemas.microsoft.com/office/drawing/2010/main">
                <a:noFill/>
              </a14:hiddenFill>
            </a:ext>
          </a:extLst>
        </p:spPr>
      </p:cxnSp>
      <p:pic>
        <p:nvPicPr>
          <p:cNvPr id="18479" name="Picture 7" descr="C:\Users\2000362fa\Desktop\画像\IMG_040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7488" y="2389842"/>
            <a:ext cx="4175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正方形/長方形 64"/>
          <p:cNvSpPr/>
          <p:nvPr/>
        </p:nvSpPr>
        <p:spPr bwMode="auto">
          <a:xfrm>
            <a:off x="5151438" y="2082131"/>
            <a:ext cx="465138" cy="234950"/>
          </a:xfrm>
          <a:prstGeom prst="rect">
            <a:avLst/>
          </a:prstGeom>
          <a:solidFill>
            <a:srgbClr val="00B050"/>
          </a:solidFill>
          <a:ln w="9525" cap="flat" cmpd="sng" algn="ctr">
            <a:noFill/>
            <a:prstDash val="solid"/>
            <a:round/>
            <a:headEnd type="none" w="med" len="med"/>
            <a:tailEnd type="none" w="med" len="med"/>
          </a:ln>
          <a:effectLst/>
        </p:spPr>
        <p:txBody>
          <a:bodyPr/>
          <a:lstStyle/>
          <a:p>
            <a:pPr algn="ctr" eaLnBrk="1" hangingPunct="1">
              <a:buFont typeface="Wingdings" pitchFamily="2" charset="2"/>
              <a:buNone/>
              <a:defRPr/>
            </a:pPr>
            <a:r>
              <a:rPr lang="ja-JP" altLang="en-US" sz="105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仙台</a:t>
            </a:r>
            <a:endParaRPr lang="ja-JP" altLang="en-US" sz="1050" dirty="0">
              <a:solidFill>
                <a:schemeClr val="bg1"/>
              </a:solidFill>
              <a:latin typeface="Arial" charset="0"/>
            </a:endParaRPr>
          </a:p>
        </p:txBody>
      </p:sp>
      <p:cxnSp>
        <p:nvCxnSpPr>
          <p:cNvPr id="66" name="直線矢印コネクタ 2"/>
          <p:cNvCxnSpPr>
            <a:cxnSpLocks noChangeShapeType="1"/>
          </p:cNvCxnSpPr>
          <p:nvPr/>
        </p:nvCxnSpPr>
        <p:spPr bwMode="auto">
          <a:xfrm>
            <a:off x="2724150" y="2598987"/>
            <a:ext cx="2427288" cy="0"/>
          </a:xfrm>
          <a:prstGeom prst="straightConnector1">
            <a:avLst/>
          </a:prstGeom>
          <a:noFill/>
          <a:ln w="38100" algn="ctr">
            <a:solidFill>
              <a:srgbClr val="003300"/>
            </a:solidFill>
            <a:round/>
            <a:headEnd/>
            <a:tailEnd type="arrow" w="med" len="med"/>
          </a:ln>
          <a:extLst>
            <a:ext uri="{909E8E84-426E-40DD-AFC4-6F175D3DCCD1}">
              <a14:hiddenFill xmlns:a14="http://schemas.microsoft.com/office/drawing/2010/main">
                <a:noFill/>
              </a14:hiddenFill>
            </a:ext>
          </a:extLst>
        </p:spPr>
      </p:cxnSp>
      <p:sp>
        <p:nvSpPr>
          <p:cNvPr id="67" name="正方形/長方形 66"/>
          <p:cNvSpPr/>
          <p:nvPr/>
        </p:nvSpPr>
        <p:spPr bwMode="auto">
          <a:xfrm>
            <a:off x="3073888" y="2308718"/>
            <a:ext cx="1576388" cy="225425"/>
          </a:xfrm>
          <a:prstGeom prst="rect">
            <a:avLst/>
          </a:prstGeom>
          <a:solidFill>
            <a:srgbClr val="FFFF00"/>
          </a:solidFill>
          <a:ln w="9525" cap="flat" cmpd="sng" algn="ctr">
            <a:noFill/>
            <a:prstDash val="solid"/>
            <a:round/>
            <a:headEnd type="none" w="med" len="med"/>
            <a:tailEnd type="none" w="med" len="med"/>
          </a:ln>
          <a:effectLst/>
        </p:spPr>
        <p:txBody>
          <a:bodyPr/>
          <a:lstStyle/>
          <a:p>
            <a:pPr eaLnBrk="1" hangingPunct="1">
              <a:buFont typeface="Wingdings" pitchFamily="2" charset="2"/>
              <a:buNone/>
              <a:defRPr/>
            </a:pPr>
            <a:r>
              <a:rPr lang="ja-JP" altLang="en-US" sz="1050" kern="0" dirty="0">
                <a:latin typeface="メイリオ" panose="020B0604030504040204" pitchFamily="50" charset="-128"/>
                <a:ea typeface="メイリオ" panose="020B0604030504040204" pitchFamily="50" charset="-128"/>
                <a:cs typeface="メイリオ" panose="020B0604030504040204" pitchFamily="50" charset="-128"/>
              </a:rPr>
              <a:t>① 投票用紙を請求する</a:t>
            </a:r>
            <a:endParaRPr lang="ja-JP" altLang="en-US" sz="1050" dirty="0">
              <a:latin typeface="Arial" charset="0"/>
            </a:endParaRPr>
          </a:p>
        </p:txBody>
      </p:sp>
      <p:sp>
        <p:nvSpPr>
          <p:cNvPr id="68" name="正方形/長方形 67"/>
          <p:cNvSpPr/>
          <p:nvPr/>
        </p:nvSpPr>
        <p:spPr bwMode="auto">
          <a:xfrm>
            <a:off x="2053570" y="2087345"/>
            <a:ext cx="455612" cy="228600"/>
          </a:xfrm>
          <a:prstGeom prst="rect">
            <a:avLst/>
          </a:prstGeom>
          <a:solidFill>
            <a:srgbClr val="002060"/>
          </a:solidFill>
          <a:ln w="9525" cap="flat" cmpd="sng" algn="ctr">
            <a:noFill/>
            <a:prstDash val="solid"/>
            <a:round/>
            <a:headEnd type="none" w="med" len="med"/>
            <a:tailEnd type="none" w="med" len="med"/>
          </a:ln>
          <a:effectLst/>
        </p:spPr>
        <p:txBody>
          <a:bodyPr/>
          <a:lstStyle/>
          <a:p>
            <a:pPr eaLnBrk="1" hangingPunct="1">
              <a:buFont typeface="Wingdings" pitchFamily="2" charset="2"/>
              <a:buNone/>
              <a:defRPr/>
            </a:pPr>
            <a:r>
              <a:rPr lang="ja-JP" altLang="en-US" sz="105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東京</a:t>
            </a:r>
            <a:endParaRPr lang="ja-JP" altLang="en-US" sz="1050" dirty="0">
              <a:solidFill>
                <a:schemeClr val="bg1"/>
              </a:solidFill>
              <a:latin typeface="Arial" charset="0"/>
            </a:endParaRPr>
          </a:p>
        </p:txBody>
      </p:sp>
      <p:pic>
        <p:nvPicPr>
          <p:cNvPr id="18484" name="Picture 5" descr="C:\Users\2000362fa\Desktop\画像\IMG_0404.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7185" y="2389910"/>
            <a:ext cx="406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正方形/長方形 69"/>
          <p:cNvSpPr/>
          <p:nvPr/>
        </p:nvSpPr>
        <p:spPr>
          <a:xfrm>
            <a:off x="4733925" y="2849525"/>
            <a:ext cx="1387475" cy="254000"/>
          </a:xfrm>
          <a:prstGeom prst="rect">
            <a:avLst/>
          </a:prstGeom>
        </p:spPr>
        <p:txBody>
          <a:bodyPr>
            <a:spAutoFit/>
          </a:bodyPr>
          <a:lstStyle/>
          <a:p>
            <a:pPr eaLnBrk="1" hangingPunct="1">
              <a:buClr>
                <a:srgbClr val="FFFFFF"/>
              </a:buClr>
              <a:buFont typeface="Wingdings" pitchFamily="2" charset="2"/>
              <a:buNone/>
              <a:defRPr/>
            </a:pPr>
            <a:r>
              <a:rPr lang="ja-JP" altLang="en-US" sz="1050" kern="0" dirty="0">
                <a:latin typeface="メイリオ" panose="020B0604030504040204" pitchFamily="50" charset="-128"/>
                <a:ea typeface="メイリオ" panose="020B0604030504040204" pitchFamily="50" charset="-128"/>
                <a:cs typeface="メイリオ" panose="020B0604030504040204" pitchFamily="50" charset="-128"/>
              </a:rPr>
              <a:t>（選挙管理委員会）</a:t>
            </a:r>
            <a:endParaRPr lang="ja-JP" altLang="en-US" sz="1050" dirty="0">
              <a:latin typeface="Arial" charset="0"/>
            </a:endParaRPr>
          </a:p>
        </p:txBody>
      </p:sp>
      <p:sp>
        <p:nvSpPr>
          <p:cNvPr id="71" name="正方形/長方形 70"/>
          <p:cNvSpPr/>
          <p:nvPr/>
        </p:nvSpPr>
        <p:spPr bwMode="auto">
          <a:xfrm>
            <a:off x="4596375" y="1755466"/>
            <a:ext cx="1426378" cy="225425"/>
          </a:xfrm>
          <a:prstGeom prst="rect">
            <a:avLst/>
          </a:prstGeom>
          <a:solidFill>
            <a:srgbClr val="FFFF00"/>
          </a:solidFill>
          <a:ln w="9525" cap="flat" cmpd="sng" algn="ctr">
            <a:noFill/>
            <a:prstDash val="solid"/>
            <a:round/>
            <a:headEnd type="none" w="med" len="med"/>
            <a:tailEnd type="none" w="med" len="med"/>
          </a:ln>
          <a:effectLst/>
        </p:spPr>
        <p:txBody>
          <a:bodyPr/>
          <a:lstStyle/>
          <a:p>
            <a:pPr eaLnBrk="1" hangingPunct="1">
              <a:buFont typeface="Wingdings" pitchFamily="2" charset="2"/>
              <a:buNone/>
              <a:defRPr/>
            </a:pPr>
            <a:r>
              <a:rPr lang="en-US" altLang="ja-JP" sz="105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0" dirty="0">
                <a:latin typeface="メイリオ" panose="020B0604030504040204" pitchFamily="50" charset="-128"/>
                <a:ea typeface="メイリオ" panose="020B0604030504040204" pitchFamily="50" charset="-128"/>
                <a:cs typeface="メイリオ" panose="020B0604030504040204" pitchFamily="50" charset="-128"/>
              </a:rPr>
              <a:t>有権者がすること</a:t>
            </a:r>
            <a:endParaRPr lang="ja-JP" altLang="en-US" sz="105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500"/>
                                        <p:tgtEl>
                                          <p:spTgt spid="40"/>
                                        </p:tgtEl>
                                      </p:cBhvr>
                                    </p:animEffect>
                                  </p:childTnLst>
                                </p:cTn>
                              </p:par>
                              <p:par>
                                <p:cTn id="12" presetID="2" presetClass="entr" presetSubtype="8"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0-#ppt_w/2"/>
                                          </p:val>
                                        </p:tav>
                                        <p:tav tm="100000">
                                          <p:val>
                                            <p:strVal val="#ppt_x"/>
                                          </p:val>
                                        </p:tav>
                                      </p:tavLst>
                                    </p:anim>
                                    <p:anim calcmode="lin" valueType="num">
                                      <p:cBhvr additive="base">
                                        <p:cTn id="15" dur="500" fill="hold"/>
                                        <p:tgtEl>
                                          <p:spTgt spid="41"/>
                                        </p:tgtEl>
                                        <p:attrNameLst>
                                          <p:attrName>ppt_y</p:attrName>
                                        </p:attrNameLst>
                                      </p:cBhvr>
                                      <p:tavLst>
                                        <p:tav tm="0">
                                          <p:val>
                                            <p:strVal val="#ppt_y"/>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1+#ppt_w/2"/>
                                          </p:val>
                                        </p:tav>
                                        <p:tav tm="100000">
                                          <p:val>
                                            <p:strVal val="#ppt_x"/>
                                          </p:val>
                                        </p:tav>
                                      </p:tavLst>
                                    </p:anim>
                                    <p:anim calcmode="lin" valueType="num">
                                      <p:cBhvr additive="base">
                                        <p:cTn id="19" dur="500" fill="hold"/>
                                        <p:tgtEl>
                                          <p:spTgt spid="42"/>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500" fill="hold"/>
                                        <p:tgtEl>
                                          <p:spTgt spid="60"/>
                                        </p:tgtEl>
                                        <p:attrNameLst>
                                          <p:attrName>ppt_x</p:attrName>
                                        </p:attrNameLst>
                                      </p:cBhvr>
                                      <p:tavLst>
                                        <p:tav tm="0">
                                          <p:val>
                                            <p:strVal val="1+#ppt_w/2"/>
                                          </p:val>
                                        </p:tav>
                                        <p:tav tm="100000">
                                          <p:val>
                                            <p:strVal val="#ppt_x"/>
                                          </p:val>
                                        </p:tav>
                                      </p:tavLst>
                                    </p:anim>
                                    <p:anim calcmode="lin" valueType="num">
                                      <p:cBhvr additive="base">
                                        <p:cTn id="23" dur="500" fill="hold"/>
                                        <p:tgtEl>
                                          <p:spTgt spid="60"/>
                                        </p:tgtEl>
                                        <p:attrNameLst>
                                          <p:attrName>ppt_y</p:attrName>
                                        </p:attrNameLst>
                                      </p:cBhvr>
                                      <p:tavLst>
                                        <p:tav tm="0">
                                          <p:val>
                                            <p:strVal val="0-#ppt_h/2"/>
                                          </p:val>
                                        </p:tav>
                                        <p:tav tm="100000">
                                          <p:val>
                                            <p:strVal val="#ppt_y"/>
                                          </p:val>
                                        </p:tav>
                                      </p:tavLst>
                                    </p:anim>
                                  </p:childTnLst>
                                </p:cTn>
                              </p:par>
                              <p:par>
                                <p:cTn id="24" presetID="2" presetClass="entr" presetSubtype="3"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500" fill="hold"/>
                                        <p:tgtEl>
                                          <p:spTgt spid="61"/>
                                        </p:tgtEl>
                                        <p:attrNameLst>
                                          <p:attrName>ppt_x</p:attrName>
                                        </p:attrNameLst>
                                      </p:cBhvr>
                                      <p:tavLst>
                                        <p:tav tm="0">
                                          <p:val>
                                            <p:strVal val="1+#ppt_w/2"/>
                                          </p:val>
                                        </p:tav>
                                        <p:tav tm="100000">
                                          <p:val>
                                            <p:strVal val="#ppt_x"/>
                                          </p:val>
                                        </p:tav>
                                      </p:tavLst>
                                    </p:anim>
                                    <p:anim calcmode="lin" valueType="num">
                                      <p:cBhvr additive="base">
                                        <p:cTn id="27" dur="500" fill="hold"/>
                                        <p:tgtEl>
                                          <p:spTgt spid="61"/>
                                        </p:tgtEl>
                                        <p:attrNameLst>
                                          <p:attrName>ppt_y</p:attrName>
                                        </p:attrNameLst>
                                      </p:cBhvr>
                                      <p:tavLst>
                                        <p:tav tm="0">
                                          <p:val>
                                            <p:strVal val="0-#ppt_h/2"/>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0-#ppt_w/2"/>
                                          </p:val>
                                        </p:tav>
                                        <p:tav tm="100000">
                                          <p:val>
                                            <p:strVal val="#ppt_x"/>
                                          </p:val>
                                        </p:tav>
                                      </p:tavLst>
                                    </p:anim>
                                    <p:anim calcmode="lin" valueType="num">
                                      <p:cBhvr additive="base">
                                        <p:cTn id="31" dur="500" fill="hold"/>
                                        <p:tgtEl>
                                          <p:spTgt spid="6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500" fill="hold"/>
                                        <p:tgtEl>
                                          <p:spTgt spid="63"/>
                                        </p:tgtEl>
                                        <p:attrNameLst>
                                          <p:attrName>ppt_x</p:attrName>
                                        </p:attrNameLst>
                                      </p:cBhvr>
                                      <p:tavLst>
                                        <p:tav tm="0">
                                          <p:val>
                                            <p:strVal val="0-#ppt_w/2"/>
                                          </p:val>
                                        </p:tav>
                                        <p:tav tm="100000">
                                          <p:val>
                                            <p:strVal val="#ppt_x"/>
                                          </p:val>
                                        </p:tav>
                                      </p:tavLst>
                                    </p:anim>
                                    <p:anim calcmode="lin" valueType="num">
                                      <p:cBhvr additive="base">
                                        <p:cTn id="35" dur="500" fill="hold"/>
                                        <p:tgtEl>
                                          <p:spTgt spid="63"/>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0-#ppt_w/2"/>
                                          </p:val>
                                        </p:tav>
                                        <p:tav tm="100000">
                                          <p:val>
                                            <p:strVal val="#ppt_x"/>
                                          </p:val>
                                        </p:tav>
                                      </p:tavLst>
                                    </p:anim>
                                    <p:anim calcmode="lin" valueType="num">
                                      <p:cBhvr additive="base">
                                        <p:cTn id="39"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0-#ppt_w/2"/>
                                          </p:val>
                                        </p:tav>
                                        <p:tav tm="100000">
                                          <p:val>
                                            <p:strVal val="#ppt_x"/>
                                          </p:val>
                                        </p:tav>
                                      </p:tavLst>
                                    </p:anim>
                                    <p:anim calcmode="lin" valueType="num">
                                      <p:cBhvr additive="base">
                                        <p:cTn id="45"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71"/>
                                        </p:tgtEl>
                                        <p:attrNameLst>
                                          <p:attrName>style.visibility</p:attrName>
                                        </p:attrNameLst>
                                      </p:cBhvr>
                                      <p:to>
                                        <p:strVal val="visible"/>
                                      </p:to>
                                    </p:set>
                                    <p:anim calcmode="lin" valueType="num">
                                      <p:cBhvr additive="base">
                                        <p:cTn id="50" dur="500" fill="hold"/>
                                        <p:tgtEl>
                                          <p:spTgt spid="71"/>
                                        </p:tgtEl>
                                        <p:attrNameLst>
                                          <p:attrName>ppt_x</p:attrName>
                                        </p:attrNameLst>
                                      </p:cBhvr>
                                      <p:tavLst>
                                        <p:tav tm="0">
                                          <p:val>
                                            <p:strVal val="0-#ppt_w/2"/>
                                          </p:val>
                                        </p:tav>
                                        <p:tav tm="100000">
                                          <p:val>
                                            <p:strVal val="#ppt_x"/>
                                          </p:val>
                                        </p:tav>
                                      </p:tavLst>
                                    </p:anim>
                                    <p:anim calcmode="lin" valueType="num">
                                      <p:cBhvr additive="base">
                                        <p:cTn id="51"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60" grpId="0" animBg="1"/>
      <p:bldP spid="61" grpId="0"/>
      <p:bldP spid="67"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376" y="3811699"/>
            <a:ext cx="3315012" cy="1760761"/>
          </a:xfrm>
          <a:prstGeom prst="rect">
            <a:avLst/>
          </a:prstGeom>
        </p:spPr>
      </p:pic>
      <p:sp>
        <p:nvSpPr>
          <p:cNvPr id="20482" name="タイトル 1"/>
          <p:cNvSpPr>
            <a:spLocks noChangeArrowheads="1"/>
          </p:cNvSpPr>
          <p:nvPr/>
        </p:nvSpPr>
        <p:spPr bwMode="auto">
          <a:xfrm>
            <a:off x="395288" y="577850"/>
            <a:ext cx="5329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Font typeface="Wingdings" panose="05000000000000000000" pitchFamily="2" charset="2"/>
              <a:buNone/>
            </a:pPr>
            <a:r>
              <a:rPr lang="ja-JP" altLang="en-US" sz="2800">
                <a:latin typeface="メイリオ" panose="020B0604030504040204" pitchFamily="50" charset="-128"/>
                <a:ea typeface="メイリオ" panose="020B0604030504040204" pitchFamily="50" charset="-128"/>
                <a:sym typeface="メイリオ" panose="020B0604030504040204" pitchFamily="50" charset="-128"/>
              </a:rPr>
              <a:t>選挙に行くときの心構え</a:t>
            </a:r>
          </a:p>
        </p:txBody>
      </p:sp>
      <p:sp>
        <p:nvSpPr>
          <p:cNvPr id="20483" name="テキスト プレースホルダー 1"/>
          <p:cNvSpPr>
            <a:spLocks noChangeArrowheads="1"/>
          </p:cNvSpPr>
          <p:nvPr/>
        </p:nvSpPr>
        <p:spPr bwMode="auto">
          <a:xfrm>
            <a:off x="322263" y="1133475"/>
            <a:ext cx="54768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１　候補者の情報収集</a:t>
            </a:r>
          </a:p>
        </p:txBody>
      </p:sp>
      <p:sp>
        <p:nvSpPr>
          <p:cNvPr id="20484" name="直線コネクタ 14"/>
          <p:cNvSpPr>
            <a:spLocks noChangeShapeType="1"/>
          </p:cNvSpPr>
          <p:nvPr/>
        </p:nvSpPr>
        <p:spPr bwMode="auto">
          <a:xfrm>
            <a:off x="427038" y="1122363"/>
            <a:ext cx="4459287"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61" name="正方形/長方形 23"/>
          <p:cNvSpPr>
            <a:spLocks noChangeArrowheads="1"/>
          </p:cNvSpPr>
          <p:nvPr/>
        </p:nvSpPr>
        <p:spPr bwMode="auto">
          <a:xfrm>
            <a:off x="6026150" y="0"/>
            <a:ext cx="831850" cy="92456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17" name="コンテンツ プレースホルダー 2"/>
          <p:cNvSpPr txBox="1">
            <a:spLocks/>
          </p:cNvSpPr>
          <p:nvPr/>
        </p:nvSpPr>
        <p:spPr bwMode="auto">
          <a:xfrm>
            <a:off x="746125" y="1681163"/>
            <a:ext cx="51498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algn="l">
              <a:buFont typeface="Wingdings" pitchFamily="2" charset="2"/>
              <a:buNone/>
              <a:defRPr/>
            </a:pPr>
            <a:r>
              <a:rPr lang="ja-JP" altLang="en-US" sz="1200" dirty="0" smtClean="0"/>
              <a:t>　</a:t>
            </a:r>
            <a:r>
              <a:rPr lang="ja-JP" altLang="en-US" sz="1050" dirty="0" smtClean="0">
                <a:latin typeface="メイリオ" pitchFamily="50" charset="-128"/>
                <a:ea typeface="メイリオ" pitchFamily="50" charset="-128"/>
                <a:cs typeface="メイリオ" pitchFamily="50" charset="-128"/>
              </a:rPr>
              <a:t>投票するためには、当然ながら、候補者を知らなければなりません</a:t>
            </a:r>
            <a:r>
              <a:rPr lang="ja-JP" altLang="en-US" sz="1200" dirty="0" smtClean="0">
                <a:latin typeface="メイリオ" pitchFamily="50" charset="-128"/>
                <a:ea typeface="メイリオ" pitchFamily="50" charset="-128"/>
                <a:cs typeface="メイリオ" pitchFamily="50" charset="-128"/>
              </a:rPr>
              <a:t>。</a:t>
            </a:r>
          </a:p>
          <a:p>
            <a:pPr algn="l">
              <a:buFont typeface="Wingdings" pitchFamily="2" charset="2"/>
              <a:buNone/>
              <a:defRPr/>
            </a:pPr>
            <a:endParaRPr lang="ja-JP" altLang="en-US" sz="1200" dirty="0" smtClean="0"/>
          </a:p>
          <a:p>
            <a:pPr marL="171450" indent="-171450" algn="l">
              <a:buSzPct val="150000"/>
              <a:buFont typeface="Arial" charset="0"/>
              <a:buBlip>
                <a:blip r:embed="rId3"/>
              </a:buBlip>
              <a:defRPr/>
            </a:pPr>
            <a:r>
              <a:rPr lang="ja-JP" altLang="en-US" sz="1200" dirty="0" smtClean="0"/>
              <a:t>　</a:t>
            </a:r>
            <a:r>
              <a:rPr lang="ja-JP" altLang="en-US" sz="1200" b="1" dirty="0" smtClean="0"/>
              <a:t>候補者の名前を知るには</a:t>
            </a:r>
          </a:p>
          <a:p>
            <a:pPr algn="l">
              <a:defRPr/>
            </a:pPr>
            <a:r>
              <a:rPr lang="ja-JP" altLang="en-US" sz="1200" dirty="0" smtClean="0"/>
              <a:t>　</a:t>
            </a:r>
            <a:r>
              <a:rPr lang="ja-JP" altLang="en-US" sz="1050" dirty="0" smtClean="0">
                <a:latin typeface="メイリオ" pitchFamily="50" charset="-128"/>
                <a:ea typeface="メイリオ" pitchFamily="50" charset="-128"/>
              </a:rPr>
              <a:t>国の選挙</a:t>
            </a:r>
            <a:r>
              <a:rPr lang="ja-JP" altLang="en-US" sz="1050" dirty="0" smtClean="0">
                <a:latin typeface="メイリオ" pitchFamily="50" charset="-128"/>
                <a:ea typeface="メイリオ" pitchFamily="50" charset="-128"/>
                <a:cs typeface="メイリオ" pitchFamily="50" charset="-128"/>
              </a:rPr>
              <a:t>（宮城県の区域）や県の選挙であれば、宮城県選挙管理委員会のホームページ（</a:t>
            </a:r>
            <a:r>
              <a:rPr lang="en-US" altLang="ja-JP" sz="1050" dirty="0" smtClean="0">
                <a:latin typeface="メイリオ" pitchFamily="50" charset="-128"/>
                <a:ea typeface="メイリオ" pitchFamily="50" charset="-128"/>
                <a:cs typeface="メイリオ" pitchFamily="50" charset="-128"/>
                <a:hlinkClick r:id="rId4"/>
              </a:rPr>
              <a:t>https://www.pref.miyagi.jp/soshiki/senkyo/index.html</a:t>
            </a:r>
            <a:r>
              <a:rPr lang="ja-JP" altLang="en-US" sz="1050" dirty="0" smtClean="0">
                <a:latin typeface="メイリオ" pitchFamily="50" charset="-128"/>
                <a:ea typeface="メイリオ" pitchFamily="50" charset="-128"/>
                <a:cs typeface="メイリオ" pitchFamily="50" charset="-128"/>
              </a:rPr>
              <a:t>）に、市町村の選挙であれば、各市町村のホームページや</a:t>
            </a:r>
            <a:r>
              <a:rPr lang="ja-JP" altLang="en-US" sz="1050" dirty="0">
                <a:latin typeface="メイリオ" pitchFamily="50" charset="-128"/>
                <a:ea typeface="メイリオ" pitchFamily="50" charset="-128"/>
                <a:cs typeface="メイリオ" pitchFamily="50" charset="-128"/>
              </a:rPr>
              <a:t>公報</a:t>
            </a:r>
            <a:r>
              <a:rPr lang="ja-JP" altLang="en-US" sz="1050" dirty="0" smtClean="0">
                <a:latin typeface="メイリオ" pitchFamily="50" charset="-128"/>
                <a:ea typeface="メイリオ" pitchFamily="50" charset="-128"/>
                <a:cs typeface="メイリオ" pitchFamily="50" charset="-128"/>
              </a:rPr>
              <a:t>などに掲載されるほか、各マスメディアによって、テレビや新聞などで報道されます。</a:t>
            </a:r>
          </a:p>
          <a:p>
            <a:pPr algn="l">
              <a:defRPr/>
            </a:pPr>
            <a:r>
              <a:rPr lang="ja-JP" altLang="en-US" sz="1050" dirty="0">
                <a:latin typeface="メイリオ" pitchFamily="50" charset="-128"/>
                <a:ea typeface="メイリオ" pitchFamily="50" charset="-128"/>
                <a:cs typeface="メイリオ" pitchFamily="50" charset="-128"/>
              </a:rPr>
              <a:t>　</a:t>
            </a:r>
            <a:r>
              <a:rPr lang="ja-JP" altLang="en-US" sz="1050" dirty="0" smtClean="0">
                <a:latin typeface="メイリオ" pitchFamily="50" charset="-128"/>
                <a:ea typeface="メイリオ" pitchFamily="50" charset="-128"/>
                <a:cs typeface="メイリオ" pitchFamily="50" charset="-128"/>
              </a:rPr>
              <a:t>また、候補者の氏名，顔などは、選挙ポスターでも確認することができます。</a:t>
            </a:r>
            <a:endParaRPr lang="ja-JP" altLang="en-US" sz="1050" dirty="0">
              <a:latin typeface="メイリオ" pitchFamily="50" charset="-128"/>
              <a:ea typeface="メイリオ" pitchFamily="50" charset="-128"/>
              <a:cs typeface="メイリオ" pitchFamily="50" charset="-128"/>
            </a:endParaRPr>
          </a:p>
          <a:p>
            <a:pPr algn="l">
              <a:buFont typeface="Wingdings" pitchFamily="2" charset="2"/>
              <a:buNone/>
              <a:defRPr/>
            </a:pPr>
            <a:endParaRPr lang="ja-JP" altLang="en-US" sz="1050" dirty="0" smtClean="0"/>
          </a:p>
          <a:p>
            <a:pPr algn="l">
              <a:buFont typeface="Wingdings" pitchFamily="2" charset="2"/>
              <a:buNone/>
              <a:defRPr/>
            </a:pPr>
            <a:endParaRPr lang="ja-JP" altLang="en-US" sz="1200" dirty="0" smtClean="0"/>
          </a:p>
          <a:p>
            <a:pPr>
              <a:buFont typeface="Wingdings" pitchFamily="2" charset="2"/>
              <a:buNone/>
              <a:defRPr/>
            </a:pPr>
            <a:endParaRPr lang="ja-JP" altLang="en-US" sz="1200" dirty="0" smtClean="0"/>
          </a:p>
        </p:txBody>
      </p:sp>
      <p:pic>
        <p:nvPicPr>
          <p:cNvPr id="34" name="Picture 39" descr="\\172.20.33.16\市町村課共通\70選挙\選挙啓発\■H29冊子作り（高校生版）\AC\IMG_0682.JPG"/>
          <p:cNvPicPr>
            <a:picLocks noChangeAspect="1" noChangeArrowheads="1"/>
          </p:cNvPicPr>
          <p:nvPr/>
        </p:nvPicPr>
        <p:blipFill>
          <a:blip r:embed="rId5"/>
          <a:srcRect/>
          <a:stretch>
            <a:fillRect/>
          </a:stretch>
        </p:blipFill>
        <p:spPr bwMode="auto">
          <a:xfrm>
            <a:off x="4181475" y="3733800"/>
            <a:ext cx="1214438" cy="11763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489" name="角丸四角形 1"/>
          <p:cNvSpPr>
            <a:spLocks noChangeArrowheads="1"/>
          </p:cNvSpPr>
          <p:nvPr/>
        </p:nvSpPr>
        <p:spPr bwMode="auto">
          <a:xfrm rot="-286997">
            <a:off x="639763" y="3500438"/>
            <a:ext cx="2414587" cy="250825"/>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宮城県選挙管理委員会ホームページ</a:t>
            </a:r>
            <a:endParaRPr lang="ja-JP" altLang="en-US" sz="1000">
              <a:latin typeface="Arial" panose="020B0604020202020204" pitchFamily="34" charset="0"/>
            </a:endParaRPr>
          </a:p>
        </p:txBody>
      </p:sp>
      <p:sp>
        <p:nvSpPr>
          <p:cNvPr id="37" name="コンテンツ プレースホルダー 2"/>
          <p:cNvSpPr txBox="1">
            <a:spLocks/>
          </p:cNvSpPr>
          <p:nvPr/>
        </p:nvSpPr>
        <p:spPr bwMode="auto">
          <a:xfrm>
            <a:off x="730250" y="5969000"/>
            <a:ext cx="5148263"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171450" indent="-171450" algn="l">
              <a:buSzPct val="150000"/>
              <a:buFont typeface="Arial" charset="0"/>
              <a:buBlip>
                <a:blip r:embed="rId3"/>
              </a:buBlip>
              <a:defRPr/>
            </a:pPr>
            <a:r>
              <a:rPr lang="ja-JP" altLang="en-US" sz="1200" dirty="0" smtClean="0"/>
              <a:t>　</a:t>
            </a:r>
            <a:r>
              <a:rPr lang="ja-JP" altLang="en-US" sz="1200" b="1" dirty="0" smtClean="0"/>
              <a:t>候補者の政策を知るには</a:t>
            </a:r>
          </a:p>
          <a:p>
            <a:pPr algn="l">
              <a:defRPr/>
            </a:pPr>
            <a:r>
              <a:rPr lang="ja-JP" altLang="en-US" sz="1200" dirty="0" smtClean="0"/>
              <a:t>　</a:t>
            </a:r>
            <a:r>
              <a:rPr lang="en-US" altLang="ja-JP" sz="1050" dirty="0" smtClean="0">
                <a:latin typeface="メイリオ" pitchFamily="50" charset="-128"/>
                <a:ea typeface="メイリオ" pitchFamily="50" charset="-128"/>
                <a:cs typeface="メイリオ" pitchFamily="50" charset="-128"/>
              </a:rPr>
              <a:t>6</a:t>
            </a:r>
            <a:r>
              <a:rPr lang="ja-JP" altLang="en-US" sz="1050" dirty="0" smtClean="0">
                <a:latin typeface="メイリオ" pitchFamily="50" charset="-128"/>
                <a:ea typeface="メイリオ" pitchFamily="50" charset="-128"/>
                <a:cs typeface="メイリオ" pitchFamily="50" charset="-128"/>
              </a:rPr>
              <a:t>ページの「選挙運動の種類」でも触れましたが、選挙公報や政見放送、候補者の</a:t>
            </a:r>
            <a:r>
              <a:rPr lang="en-US" altLang="ja-JP" sz="1050" dirty="0" smtClean="0">
                <a:latin typeface="メイリオ" pitchFamily="50" charset="-128"/>
                <a:ea typeface="メイリオ" pitchFamily="50" charset="-128"/>
                <a:cs typeface="メイリオ" pitchFamily="50" charset="-128"/>
              </a:rPr>
              <a:t>SNS</a:t>
            </a:r>
            <a:r>
              <a:rPr lang="ja-JP" altLang="en-US" sz="1050" dirty="0" err="1" smtClean="0">
                <a:latin typeface="メイリオ" pitchFamily="50" charset="-128"/>
                <a:ea typeface="メイリオ" pitchFamily="50" charset="-128"/>
                <a:cs typeface="メイリオ" pitchFamily="50" charset="-128"/>
              </a:rPr>
              <a:t>、</a:t>
            </a:r>
            <a:r>
              <a:rPr lang="ja-JP" altLang="en-US" sz="1050" dirty="0" smtClean="0">
                <a:latin typeface="メイリオ" pitchFamily="50" charset="-128"/>
                <a:ea typeface="メイリオ" pitchFamily="50" charset="-128"/>
                <a:cs typeface="メイリオ" pitchFamily="50" charset="-128"/>
              </a:rPr>
              <a:t>街頭演説などがあります。</a:t>
            </a:r>
          </a:p>
          <a:p>
            <a:pPr algn="l">
              <a:defRPr/>
            </a:pPr>
            <a:r>
              <a:rPr lang="ja-JP" altLang="en-US" sz="1050" dirty="0">
                <a:latin typeface="メイリオ" pitchFamily="50" charset="-128"/>
                <a:ea typeface="メイリオ" pitchFamily="50" charset="-128"/>
                <a:cs typeface="メイリオ" pitchFamily="50" charset="-128"/>
              </a:rPr>
              <a:t>　</a:t>
            </a:r>
            <a:r>
              <a:rPr lang="ja-JP" altLang="en-US" sz="1050" dirty="0" smtClean="0">
                <a:latin typeface="メイリオ" pitchFamily="50" charset="-128"/>
                <a:ea typeface="メイリオ" pitchFamily="50" charset="-128"/>
                <a:cs typeface="メイリオ" pitchFamily="50" charset="-128"/>
              </a:rPr>
              <a:t>選挙公報は、候補者が自分の政策をコンパクトにまとめた新聞みたいなもので、投票日の２日前までに、全世帯に配布されます。また、国政選挙や知事選挙では、政見放送で、候補者自らの政策を述べることもできます。</a:t>
            </a:r>
          </a:p>
          <a:p>
            <a:pPr algn="l">
              <a:defRPr/>
            </a:pPr>
            <a:r>
              <a:rPr lang="ja-JP" altLang="en-US" sz="1050" dirty="0">
                <a:latin typeface="メイリオ" pitchFamily="50" charset="-128"/>
                <a:ea typeface="メイリオ" pitchFamily="50" charset="-128"/>
                <a:cs typeface="メイリオ" pitchFamily="50" charset="-128"/>
              </a:rPr>
              <a:t>　</a:t>
            </a:r>
            <a:r>
              <a:rPr lang="ja-JP" altLang="en-US" sz="1050" dirty="0" smtClean="0">
                <a:latin typeface="メイリオ" pitchFamily="50" charset="-128"/>
                <a:ea typeface="メイリオ" pitchFamily="50" charset="-128"/>
                <a:cs typeface="メイリオ" pitchFamily="50" charset="-128"/>
              </a:rPr>
              <a:t>平成</a:t>
            </a:r>
            <a:r>
              <a:rPr lang="en-US" altLang="ja-JP" sz="1050" dirty="0" smtClean="0">
                <a:latin typeface="メイリオ" pitchFamily="50" charset="-128"/>
                <a:ea typeface="メイリオ" pitchFamily="50" charset="-128"/>
                <a:cs typeface="メイリオ" pitchFamily="50" charset="-128"/>
              </a:rPr>
              <a:t>25</a:t>
            </a:r>
            <a:r>
              <a:rPr lang="ja-JP" altLang="en-US" sz="1050" dirty="0" smtClean="0">
                <a:latin typeface="メイリオ" pitchFamily="50" charset="-128"/>
                <a:ea typeface="メイリオ" pitchFamily="50" charset="-128"/>
                <a:cs typeface="メイリオ" pitchFamily="50" charset="-128"/>
              </a:rPr>
              <a:t>年度からインターネットを使った選挙運動ができるようになり、自分のホームページやブログに政策等を書き込んでいる候補者も多数います。</a:t>
            </a:r>
          </a:p>
          <a:p>
            <a:pPr algn="l">
              <a:defRPr/>
            </a:pPr>
            <a:r>
              <a:rPr lang="ja-JP" altLang="en-US" sz="1050" dirty="0">
                <a:latin typeface="メイリオ" pitchFamily="50" charset="-128"/>
                <a:ea typeface="メイリオ" pitchFamily="50" charset="-128"/>
                <a:cs typeface="メイリオ" pitchFamily="50" charset="-128"/>
              </a:rPr>
              <a:t>　</a:t>
            </a:r>
            <a:r>
              <a:rPr lang="ja-JP" altLang="en-US" sz="1050" dirty="0" smtClean="0">
                <a:latin typeface="メイリオ" pitchFamily="50" charset="-128"/>
                <a:ea typeface="メイリオ" pitchFamily="50" charset="-128"/>
                <a:cs typeface="メイリオ" pitchFamily="50" charset="-128"/>
              </a:rPr>
              <a:t>さらに、その候補者が</a:t>
            </a:r>
            <a:r>
              <a:rPr lang="en-US" altLang="ja-JP" sz="1050" dirty="0" smtClean="0">
                <a:latin typeface="メイリオ" pitchFamily="50" charset="-128"/>
                <a:ea typeface="メイリオ" pitchFamily="50" charset="-128"/>
                <a:cs typeface="メイリオ" pitchFamily="50" charset="-128"/>
              </a:rPr>
              <a:t>SNS</a:t>
            </a:r>
            <a:r>
              <a:rPr lang="ja-JP" altLang="en-US" sz="1050" dirty="0" smtClean="0">
                <a:latin typeface="メイリオ" pitchFamily="50" charset="-128"/>
                <a:ea typeface="メイリオ" pitchFamily="50" charset="-128"/>
                <a:cs typeface="メイリオ" pitchFamily="50" charset="-128"/>
              </a:rPr>
              <a:t>で街頭演説の告知をしている場合もありますので、現地に行って、生の声を聞くのもよいかもしれません。</a:t>
            </a:r>
          </a:p>
          <a:p>
            <a:pPr algn="l">
              <a:defRPr/>
            </a:pPr>
            <a:r>
              <a:rPr lang="ja-JP" altLang="en-US" sz="1050" dirty="0"/>
              <a:t>　</a:t>
            </a:r>
          </a:p>
          <a:p>
            <a:pPr algn="l">
              <a:buFont typeface="Wingdings" pitchFamily="2" charset="2"/>
              <a:buNone/>
              <a:defRPr/>
            </a:pPr>
            <a:endParaRPr lang="ja-JP" altLang="en-US" sz="1050" dirty="0" smtClean="0"/>
          </a:p>
          <a:p>
            <a:pPr algn="l">
              <a:buFont typeface="Wingdings" pitchFamily="2" charset="2"/>
              <a:buNone/>
              <a:defRPr/>
            </a:pPr>
            <a:endParaRPr lang="ja-JP" altLang="en-US" sz="1200" dirty="0" smtClean="0"/>
          </a:p>
          <a:p>
            <a:pPr>
              <a:buFont typeface="Wingdings" pitchFamily="2" charset="2"/>
              <a:buNone/>
              <a:defRPr/>
            </a:pPr>
            <a:endParaRPr lang="ja-JP" altLang="en-US" sz="1200" dirty="0" smtClean="0"/>
          </a:p>
        </p:txBody>
      </p:sp>
      <p:sp>
        <p:nvSpPr>
          <p:cNvPr id="20491" name="角丸四角形 1"/>
          <p:cNvSpPr>
            <a:spLocks noChangeArrowheads="1"/>
          </p:cNvSpPr>
          <p:nvPr/>
        </p:nvSpPr>
        <p:spPr bwMode="auto">
          <a:xfrm rot="-215144">
            <a:off x="4000500" y="3476625"/>
            <a:ext cx="1217613" cy="250825"/>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選挙ポスター</a:t>
            </a:r>
            <a:endParaRPr lang="ja-JP" altLang="en-US" sz="1800">
              <a:latin typeface="Arial" panose="020B0604020202020204" pitchFamily="34" charset="0"/>
            </a:endParaRPr>
          </a:p>
        </p:txBody>
      </p:sp>
      <p:sp>
        <p:nvSpPr>
          <p:cNvPr id="20492" name="Oval 37"/>
          <p:cNvSpPr>
            <a:spLocks noChangeArrowheads="1"/>
          </p:cNvSpPr>
          <p:nvPr/>
        </p:nvSpPr>
        <p:spPr bwMode="auto">
          <a:xfrm>
            <a:off x="6191250" y="8394700"/>
            <a:ext cx="501650" cy="473075"/>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12</a:t>
            </a:r>
            <a:endParaRPr lang="ja-JP" altLang="en-US" sz="2000">
              <a:solidFill>
                <a:schemeClr val="bg1"/>
              </a:solidFill>
              <a:latin typeface="メイリオ" panose="020B0604030504040204" pitchFamily="50" charset="-128"/>
              <a:ea typeface="メイリオ" panose="020B0604030504040204" pitchFamily="50" charset="-128"/>
            </a:endParaRPr>
          </a:p>
        </p:txBody>
      </p:sp>
      <p:pic>
        <p:nvPicPr>
          <p:cNvPr id="20493" name="Picture 13" descr="\\172.20.33.16\市町村課共通\70選挙\選挙啓発\042 H29冊子作り（高校生版）\画像\IMG_064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3650" y="7989888"/>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角丸四角形吹き出し 13"/>
          <p:cNvSpPr>
            <a:spLocks noChangeArrowheads="1"/>
          </p:cNvSpPr>
          <p:nvPr/>
        </p:nvSpPr>
        <p:spPr bwMode="auto">
          <a:xfrm>
            <a:off x="2171700" y="7907338"/>
            <a:ext cx="2374900" cy="785812"/>
          </a:xfrm>
          <a:prstGeom prst="wedgeRoundRectCallout">
            <a:avLst>
              <a:gd name="adj1" fmla="val -64759"/>
              <a:gd name="adj2" fmla="val -19764"/>
              <a:gd name="adj3" fmla="val 16667"/>
            </a:avLst>
          </a:prstGeom>
          <a:solidFill>
            <a:srgbClr val="FFFF99"/>
          </a:solidFill>
          <a:ln w="31750" algn="ctr">
            <a:solidFill>
              <a:srgbClr val="0033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100">
                <a:solidFill>
                  <a:srgbClr val="002060"/>
                </a:solidFill>
                <a:latin typeface="ＭＳ Ｐゴシック" panose="020B0600070205080204" pitchFamily="50" charset="-128"/>
              </a:rPr>
              <a:t>私が当選したら、これをやります！</a:t>
            </a:r>
          </a:p>
          <a:p>
            <a:pPr eaLnBrk="1" hangingPunct="1">
              <a:spcBef>
                <a:spcPct val="0"/>
              </a:spcBef>
              <a:buFont typeface="Arial" panose="020B0604020202020204" pitchFamily="34" charset="0"/>
              <a:buNone/>
            </a:pPr>
            <a:r>
              <a:rPr lang="ja-JP" altLang="en-US" sz="1000">
                <a:solidFill>
                  <a:srgbClr val="002060"/>
                </a:solidFill>
                <a:latin typeface="ＭＳ Ｐゴシック" panose="020B0600070205080204" pitchFamily="50" charset="-128"/>
              </a:rPr>
              <a:t>・公約１　●●●●</a:t>
            </a:r>
            <a:endParaRPr lang="en-US" altLang="ja-JP" sz="1000">
              <a:solidFill>
                <a:srgbClr val="002060"/>
              </a:solidFill>
              <a:latin typeface="ＭＳ Ｐゴシック" panose="020B0600070205080204" pitchFamily="50" charset="-128"/>
            </a:endParaRPr>
          </a:p>
          <a:p>
            <a:pPr eaLnBrk="1" hangingPunct="1">
              <a:spcBef>
                <a:spcPct val="0"/>
              </a:spcBef>
              <a:buFont typeface="Arial" panose="020B0604020202020204" pitchFamily="34" charset="0"/>
              <a:buNone/>
            </a:pPr>
            <a:r>
              <a:rPr lang="ja-JP" altLang="en-US" sz="1000">
                <a:solidFill>
                  <a:srgbClr val="002060"/>
                </a:solidFill>
                <a:latin typeface="ＭＳ Ｐゴシック" panose="020B0600070205080204" pitchFamily="50" charset="-128"/>
              </a:rPr>
              <a:t>・公約２　▲▲▲▲</a:t>
            </a:r>
          </a:p>
          <a:p>
            <a:pPr eaLnBrk="1" hangingPunct="1">
              <a:spcBef>
                <a:spcPct val="0"/>
              </a:spcBef>
              <a:buFont typeface="Arial" panose="020B0604020202020204" pitchFamily="34" charset="0"/>
              <a:buNone/>
            </a:pPr>
            <a:r>
              <a:rPr lang="ja-JP" altLang="en-US" sz="1000">
                <a:solidFill>
                  <a:srgbClr val="002060"/>
                </a:solidFill>
                <a:latin typeface="ＭＳ Ｐゴシック" panose="020B0600070205080204" pitchFamily="50" charset="-128"/>
              </a:rPr>
              <a:t>・公約３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吹き出し 24"/>
          <p:cNvSpPr/>
          <p:nvPr/>
        </p:nvSpPr>
        <p:spPr bwMode="auto">
          <a:xfrm>
            <a:off x="5105400" y="2284413"/>
            <a:ext cx="758825" cy="850900"/>
          </a:xfrm>
          <a:prstGeom prst="wedgeRoundRectCallout">
            <a:avLst>
              <a:gd name="adj1" fmla="val -88797"/>
              <a:gd name="adj2" fmla="val 17817"/>
              <a:gd name="adj3" fmla="val 16667"/>
            </a:avLst>
          </a:prstGeom>
          <a:solidFill>
            <a:schemeClr val="bg1"/>
          </a:solidFill>
          <a:ln w="6350" cap="flat" cmpd="sng" algn="ctr">
            <a:solidFill>
              <a:schemeClr val="bg2">
                <a:lumMod val="75000"/>
              </a:schemeClr>
            </a:solidFill>
            <a:prstDash val="solid"/>
            <a:round/>
            <a:headEnd type="none" w="med" len="med"/>
            <a:tailEnd type="none" w="med" len="med"/>
          </a:ln>
          <a:effectLst>
            <a:outerShdw blurRad="50800" dist="38100" algn="l" rotWithShape="0">
              <a:prstClr val="black">
                <a:alpha val="40000"/>
              </a:prstClr>
            </a:outerShdw>
          </a:effectLst>
          <a:extLst/>
        </p:spPr>
        <p:txBody>
          <a:bodyPr/>
          <a:lstStyle/>
          <a:p>
            <a:pPr eaLnBrk="1" hangingPunct="1">
              <a:buFont typeface="Arial" panose="020B0604020202020204" pitchFamily="34" charset="0"/>
              <a:buNone/>
              <a:defRPr/>
            </a:pPr>
            <a:endParaRPr lang="ja-JP" altLang="en-US"/>
          </a:p>
        </p:txBody>
      </p:sp>
      <p:sp>
        <p:nvSpPr>
          <p:cNvPr id="24" name="角丸四角形吹き出し 23"/>
          <p:cNvSpPr/>
          <p:nvPr/>
        </p:nvSpPr>
        <p:spPr bwMode="auto">
          <a:xfrm>
            <a:off x="1612900" y="2184400"/>
            <a:ext cx="944563" cy="874713"/>
          </a:xfrm>
          <a:prstGeom prst="wedgeRoundRectCallout">
            <a:avLst>
              <a:gd name="adj1" fmla="val 67656"/>
              <a:gd name="adj2" fmla="val 32728"/>
              <a:gd name="adj3" fmla="val 16667"/>
            </a:avLst>
          </a:prstGeom>
          <a:solidFill>
            <a:schemeClr val="bg1"/>
          </a:solidFill>
          <a:ln w="6350" cap="flat" cmpd="sng" algn="ctr">
            <a:solidFill>
              <a:schemeClr val="bg2">
                <a:lumMod val="75000"/>
              </a:schemeClr>
            </a:solidFill>
            <a:prstDash val="solid"/>
            <a:round/>
            <a:headEnd type="none" w="med" len="med"/>
            <a:tailEnd type="none" w="med" len="med"/>
          </a:ln>
          <a:effectLst>
            <a:outerShdw blurRad="50800" dist="38100" algn="l" rotWithShape="0">
              <a:prstClr val="black">
                <a:alpha val="40000"/>
              </a:prstClr>
            </a:outerShdw>
          </a:effectLst>
          <a:extLst/>
        </p:spPr>
        <p:txBody>
          <a:bodyPr/>
          <a:lstStyle/>
          <a:p>
            <a:pPr eaLnBrk="1" hangingPunct="1">
              <a:buFont typeface="Arial" panose="020B0604020202020204" pitchFamily="34" charset="0"/>
              <a:buNone/>
              <a:defRPr/>
            </a:pPr>
            <a:endParaRPr lang="ja-JP" altLang="en-US"/>
          </a:p>
        </p:txBody>
      </p:sp>
      <p:sp>
        <p:nvSpPr>
          <p:cNvPr id="23" name="角丸四角形吹き出し 22"/>
          <p:cNvSpPr/>
          <p:nvPr/>
        </p:nvSpPr>
        <p:spPr bwMode="auto">
          <a:xfrm>
            <a:off x="3551238" y="2270125"/>
            <a:ext cx="696912" cy="482600"/>
          </a:xfrm>
          <a:prstGeom prst="wedgeRoundRectCallout">
            <a:avLst>
              <a:gd name="adj1" fmla="val -67547"/>
              <a:gd name="adj2" fmla="val 51458"/>
              <a:gd name="adj3" fmla="val 16667"/>
            </a:avLst>
          </a:prstGeom>
          <a:solidFill>
            <a:schemeClr val="bg1"/>
          </a:solidFill>
          <a:ln w="6350" cap="flat" cmpd="sng" algn="ctr">
            <a:solidFill>
              <a:schemeClr val="bg2">
                <a:lumMod val="75000"/>
              </a:schemeClr>
            </a:solidFill>
            <a:prstDash val="solid"/>
            <a:round/>
            <a:headEnd type="none" w="med" len="med"/>
            <a:tailEnd type="none" w="med" len="med"/>
          </a:ln>
          <a:effectLst>
            <a:outerShdw blurRad="50800" dist="38100" algn="l" rotWithShape="0">
              <a:prstClr val="black">
                <a:alpha val="40000"/>
              </a:prstClr>
            </a:outerShdw>
          </a:effectLst>
          <a:extLst/>
        </p:spPr>
        <p:txBody>
          <a:bodyPr/>
          <a:lstStyle/>
          <a:p>
            <a:pPr eaLnBrk="1" hangingPunct="1">
              <a:buFont typeface="Arial" panose="020B0604020202020204" pitchFamily="34" charset="0"/>
              <a:buNone/>
              <a:defRPr/>
            </a:pPr>
            <a:endParaRPr lang="ja-JP" altLang="en-US"/>
          </a:p>
        </p:txBody>
      </p:sp>
      <p:sp>
        <p:nvSpPr>
          <p:cNvPr id="20485" name="正方形/長方形 23"/>
          <p:cNvSpPr>
            <a:spLocks noChangeArrowheads="1"/>
          </p:cNvSpPr>
          <p:nvPr/>
        </p:nvSpPr>
        <p:spPr bwMode="auto">
          <a:xfrm>
            <a:off x="0" y="-52388"/>
            <a:ext cx="831850" cy="9196388"/>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14" name="コンテンツ プレースホルダー 2"/>
          <p:cNvSpPr txBox="1">
            <a:spLocks/>
          </p:cNvSpPr>
          <p:nvPr/>
        </p:nvSpPr>
        <p:spPr bwMode="auto">
          <a:xfrm>
            <a:off x="1263650" y="939800"/>
            <a:ext cx="5308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171450" indent="-171450" algn="l">
              <a:buSzPct val="150000"/>
              <a:buFont typeface="Arial" charset="0"/>
              <a:buBlip>
                <a:blip r:embed="rId3"/>
              </a:buBlip>
              <a:defRPr/>
            </a:pPr>
            <a:r>
              <a:rPr lang="ja-JP" altLang="en-US" sz="1200" dirty="0" smtClean="0"/>
              <a:t>　</a:t>
            </a:r>
            <a:r>
              <a:rPr lang="ja-JP" altLang="en-US" sz="1200" b="1" dirty="0" smtClean="0"/>
              <a:t>できるだけたくさんの人の意見を聴く</a:t>
            </a:r>
          </a:p>
          <a:p>
            <a:pPr algn="l">
              <a:buSzPct val="150000"/>
              <a:defRPr/>
            </a:pPr>
            <a:r>
              <a:rPr lang="ja-JP" altLang="en-US" sz="1200" dirty="0" smtClean="0"/>
              <a:t>　</a:t>
            </a:r>
            <a:r>
              <a:rPr lang="ja-JP" altLang="en-US" sz="1000" dirty="0" smtClean="0">
                <a:latin typeface="メイリオ" pitchFamily="50" charset="-128"/>
                <a:ea typeface="メイリオ" pitchFamily="50" charset="-128"/>
                <a:cs typeface="メイリオ" pitchFamily="50" charset="-128"/>
              </a:rPr>
              <a:t>候補者の情報を収集し、まずは自分の関心のある分野を比較して、自分の考え方に近い政党や候補者を見つけることも良いでしょう。また、友達や他の人の考えを聴くことも大事です。</a:t>
            </a:r>
          </a:p>
          <a:p>
            <a:pPr algn="l">
              <a:buSzPct val="150000"/>
              <a:defRPr/>
            </a:pPr>
            <a:r>
              <a:rPr lang="ja-JP" altLang="en-US" sz="1000" dirty="0">
                <a:latin typeface="メイリオ" pitchFamily="50" charset="-128"/>
                <a:ea typeface="メイリオ" pitchFamily="50" charset="-128"/>
                <a:cs typeface="メイリオ" pitchFamily="50" charset="-128"/>
              </a:rPr>
              <a:t>　</a:t>
            </a:r>
            <a:r>
              <a:rPr lang="ja-JP" altLang="en-US" sz="1000" dirty="0" smtClean="0">
                <a:latin typeface="メイリオ" pitchFamily="50" charset="-128"/>
                <a:ea typeface="メイリオ" pitchFamily="50" charset="-128"/>
                <a:cs typeface="メイリオ" pitchFamily="50" charset="-128"/>
              </a:rPr>
              <a:t>他人の意見を聴いて、考え方が変わったり、あえて、自分に興味がなかったこと、関わりのなかったところから、今までの自分と違う新たな発想が見つかる場合もあります。</a:t>
            </a:r>
            <a:endParaRPr lang="ja-JP" altLang="en-US" sz="1000" dirty="0">
              <a:latin typeface="メイリオ" pitchFamily="50" charset="-128"/>
              <a:ea typeface="メイリオ" pitchFamily="50" charset="-128"/>
              <a:cs typeface="メイリオ" pitchFamily="50" charset="-128"/>
            </a:endParaRPr>
          </a:p>
          <a:p>
            <a:pPr algn="l">
              <a:buFont typeface="Wingdings" pitchFamily="2" charset="2"/>
              <a:buNone/>
              <a:defRPr/>
            </a:pPr>
            <a:endParaRPr lang="ja-JP" altLang="en-US" sz="1050" dirty="0" smtClean="0"/>
          </a:p>
          <a:p>
            <a:pPr algn="l">
              <a:buFont typeface="Wingdings" pitchFamily="2" charset="2"/>
              <a:buNone/>
              <a:defRPr/>
            </a:pPr>
            <a:endParaRPr lang="ja-JP" altLang="en-US" sz="1200" dirty="0" smtClean="0"/>
          </a:p>
          <a:p>
            <a:pPr>
              <a:buFont typeface="Wingdings" pitchFamily="2" charset="2"/>
              <a:buNone/>
              <a:defRPr/>
            </a:pPr>
            <a:endParaRPr lang="ja-JP" altLang="en-US" sz="1200" dirty="0" smtClean="0"/>
          </a:p>
        </p:txBody>
      </p:sp>
      <p:sp>
        <p:nvSpPr>
          <p:cNvPr id="21511" name="テキスト プレースホルダー 1"/>
          <p:cNvSpPr>
            <a:spLocks noChangeArrowheads="1"/>
          </p:cNvSpPr>
          <p:nvPr/>
        </p:nvSpPr>
        <p:spPr bwMode="auto">
          <a:xfrm>
            <a:off x="1039813" y="517525"/>
            <a:ext cx="54768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２　自分の考えを整理する</a:t>
            </a:r>
          </a:p>
        </p:txBody>
      </p:sp>
      <p:sp>
        <p:nvSpPr>
          <p:cNvPr id="18" name="AutoShape 3" descr="earth2"/>
          <p:cNvSpPr>
            <a:spLocks noChangeArrowheads="1"/>
          </p:cNvSpPr>
          <p:nvPr/>
        </p:nvSpPr>
        <p:spPr bwMode="auto">
          <a:xfrm>
            <a:off x="1528763" y="5711825"/>
            <a:ext cx="4843462" cy="3176588"/>
          </a:xfrm>
          <a:prstGeom prst="roundRect">
            <a:avLst>
              <a:gd name="adj" fmla="val 1365"/>
            </a:avLst>
          </a:prstGeom>
          <a:blipFill dpi="0" rotWithShape="0">
            <a:blip r:embed="rId4"/>
            <a:srcRect/>
            <a:tile tx="0" ty="0" sx="100000" sy="100000" flip="none" algn="tl"/>
          </a:blipFill>
          <a:ln>
            <a:noFill/>
          </a:ln>
          <a:effectLst>
            <a:outerShdw blurRad="50800" dist="38100" dir="2700000" algn="tl" rotWithShape="0">
              <a:prstClr val="black">
                <a:alpha val="40000"/>
              </a:prstClr>
            </a:outerShdw>
          </a:effectLst>
        </p:spPr>
        <p:txBody>
          <a:bodyPr anchor="ctr"/>
          <a:lstStyle/>
          <a:p>
            <a:pPr marL="285750" indent="-285750" eaLnBrk="1" hangingPunct="1">
              <a:buSzPct val="200000"/>
              <a:buFont typeface="Arial" charset="0"/>
              <a:buBlip>
                <a:blip r:embed="rId5"/>
              </a:buBlip>
              <a:defRPr/>
            </a:pPr>
            <a:r>
              <a:rPr lang="ja-JP" altLang="en-US" dirty="0">
                <a:latin typeface="Arial" charset="0"/>
              </a:rPr>
              <a:t>　</a:t>
            </a:r>
            <a:r>
              <a:rPr lang="ja-JP" altLang="en-US" sz="3200" dirty="0">
                <a:solidFill>
                  <a:srgbClr val="FFFF00"/>
                </a:solidFill>
                <a:latin typeface="Arial" charset="0"/>
              </a:rPr>
              <a:t>自分</a:t>
            </a:r>
            <a:r>
              <a:rPr lang="ja-JP" altLang="en-US" sz="3200" dirty="0">
                <a:latin typeface="Arial" charset="0"/>
              </a:rPr>
              <a:t> </a:t>
            </a:r>
            <a:r>
              <a:rPr lang="ja-JP" altLang="en-US" sz="1600" dirty="0">
                <a:solidFill>
                  <a:schemeClr val="bg1"/>
                </a:solidFill>
                <a:latin typeface="Arial" charset="0"/>
              </a:rPr>
              <a:t>のまちに、あったらいいもの</a:t>
            </a:r>
          </a:p>
          <a:p>
            <a:pPr eaLnBrk="1" hangingPunct="1">
              <a:buFont typeface="Arial" charset="0"/>
              <a:buNone/>
              <a:defRPr/>
            </a:pPr>
            <a:r>
              <a:rPr lang="ja-JP" altLang="en-US" sz="1600" dirty="0">
                <a:solidFill>
                  <a:schemeClr val="bg1"/>
                </a:solidFill>
                <a:latin typeface="Arial" charset="0"/>
              </a:rPr>
              <a:t>　　　　　　　　　　　　　           もしくは、いらないもの</a:t>
            </a:r>
            <a:r>
              <a:rPr lang="ja-JP" altLang="en-US" sz="1600" dirty="0">
                <a:latin typeface="Arial" charset="0"/>
              </a:rPr>
              <a:t>　</a:t>
            </a:r>
          </a:p>
          <a:p>
            <a:pPr marL="285750" indent="-285750" eaLnBrk="1" hangingPunct="1">
              <a:buSzPct val="200000"/>
              <a:buFont typeface="Arial" charset="0"/>
              <a:buBlip>
                <a:blip r:embed="rId5"/>
              </a:buBlip>
              <a:defRPr/>
            </a:pPr>
            <a:r>
              <a:rPr lang="ja-JP" altLang="en-US" dirty="0">
                <a:latin typeface="Arial" charset="0"/>
              </a:rPr>
              <a:t>   </a:t>
            </a:r>
            <a:r>
              <a:rPr lang="ja-JP" altLang="en-US" sz="1600" dirty="0">
                <a:solidFill>
                  <a:schemeClr val="bg1"/>
                </a:solidFill>
                <a:latin typeface="Arial" charset="0"/>
              </a:rPr>
              <a:t>隣の</a:t>
            </a:r>
            <a:r>
              <a:rPr lang="ja-JP" altLang="en-US" sz="1600" dirty="0">
                <a:latin typeface="Arial" charset="0"/>
              </a:rPr>
              <a:t> </a:t>
            </a:r>
            <a:r>
              <a:rPr lang="ja-JP" altLang="en-US" sz="3200" dirty="0">
                <a:solidFill>
                  <a:srgbClr val="FFFF00"/>
                </a:solidFill>
                <a:latin typeface="Arial" charset="0"/>
              </a:rPr>
              <a:t>まち</a:t>
            </a:r>
            <a:r>
              <a:rPr lang="ja-JP" altLang="en-US" sz="3200" dirty="0">
                <a:latin typeface="Arial" charset="0"/>
              </a:rPr>
              <a:t> </a:t>
            </a:r>
            <a:r>
              <a:rPr lang="ja-JP" altLang="en-US" sz="1600" dirty="0">
                <a:solidFill>
                  <a:schemeClr val="bg1"/>
                </a:solidFill>
                <a:latin typeface="Arial" charset="0"/>
              </a:rPr>
              <a:t>と比べて、いいこと、悪いこと</a:t>
            </a:r>
            <a:endParaRPr lang="en-US" altLang="ja-JP" sz="1600" dirty="0">
              <a:solidFill>
                <a:schemeClr val="bg1"/>
              </a:solidFill>
              <a:latin typeface="Arial" charset="0"/>
            </a:endParaRPr>
          </a:p>
          <a:p>
            <a:pPr marL="285750" indent="-285750" eaLnBrk="1" hangingPunct="1">
              <a:buSzPct val="200000"/>
              <a:buFont typeface="Arial" charset="0"/>
              <a:buBlip>
                <a:blip r:embed="rId5"/>
              </a:buBlip>
              <a:defRPr/>
            </a:pPr>
            <a:endParaRPr lang="ja-JP" altLang="en-US" sz="1050" dirty="0">
              <a:latin typeface="Arial" charset="0"/>
            </a:endParaRPr>
          </a:p>
          <a:p>
            <a:pPr marL="285750" indent="-285750" eaLnBrk="1" hangingPunct="1">
              <a:buFont typeface="Arial" charset="0"/>
              <a:buBlip>
                <a:blip r:embed="rId5"/>
              </a:buBlip>
              <a:defRPr/>
            </a:pPr>
            <a:r>
              <a:rPr lang="ja-JP" altLang="en-US" sz="3600" dirty="0">
                <a:latin typeface="Arial" charset="0"/>
              </a:rPr>
              <a:t> </a:t>
            </a:r>
            <a:r>
              <a:rPr lang="ja-JP" altLang="en-US" sz="3200" dirty="0">
                <a:solidFill>
                  <a:srgbClr val="FFFF00"/>
                </a:solidFill>
                <a:latin typeface="Arial" charset="0"/>
              </a:rPr>
              <a:t>将来</a:t>
            </a:r>
            <a:r>
              <a:rPr lang="ja-JP" altLang="en-US" sz="3200" dirty="0">
                <a:latin typeface="Arial" charset="0"/>
              </a:rPr>
              <a:t> </a:t>
            </a:r>
            <a:r>
              <a:rPr lang="ja-JP" altLang="en-US" sz="1600" dirty="0">
                <a:solidFill>
                  <a:schemeClr val="bg1"/>
                </a:solidFill>
                <a:latin typeface="Arial" charset="0"/>
              </a:rPr>
              <a:t>の自分やまちがどうなってほしいか</a:t>
            </a:r>
            <a:endParaRPr lang="en-US" altLang="ja-JP" sz="1600" dirty="0">
              <a:solidFill>
                <a:schemeClr val="bg1"/>
              </a:solidFill>
              <a:latin typeface="Arial" charset="0"/>
            </a:endParaRPr>
          </a:p>
          <a:p>
            <a:pPr marL="285750" indent="-285750" eaLnBrk="1" hangingPunct="1">
              <a:buFont typeface="Arial" charset="0"/>
              <a:buBlip>
                <a:blip r:embed="rId5"/>
              </a:buBlip>
              <a:defRPr/>
            </a:pPr>
            <a:endParaRPr lang="en-US" altLang="ja-JP" sz="1600" dirty="0">
              <a:solidFill>
                <a:schemeClr val="bg1"/>
              </a:solidFill>
              <a:latin typeface="Arial" charset="0"/>
            </a:endParaRPr>
          </a:p>
          <a:p>
            <a:pPr marL="285750" indent="-285750" eaLnBrk="1" hangingPunct="1">
              <a:buFont typeface="Arial" charset="0"/>
              <a:buBlip>
                <a:blip r:embed="rId5"/>
              </a:buBlip>
              <a:defRPr/>
            </a:pPr>
            <a:endParaRPr lang="en-US" altLang="ja-JP" sz="1600" dirty="0">
              <a:solidFill>
                <a:schemeClr val="bg1"/>
              </a:solidFill>
              <a:latin typeface="Arial" charset="0"/>
            </a:endParaRPr>
          </a:p>
          <a:p>
            <a:pPr marL="285750" indent="-285750" eaLnBrk="1" hangingPunct="1">
              <a:buFont typeface="Arial" charset="0"/>
              <a:buBlip>
                <a:blip r:embed="rId5"/>
              </a:buBlip>
              <a:defRPr/>
            </a:pPr>
            <a:endParaRPr lang="en-US" altLang="ja-JP" sz="1600" dirty="0">
              <a:latin typeface="Arial" charset="0"/>
            </a:endParaRPr>
          </a:p>
          <a:p>
            <a:pPr marL="285750" indent="-285750" eaLnBrk="1" hangingPunct="1">
              <a:buFont typeface="Arial" charset="0"/>
              <a:buBlip>
                <a:blip r:embed="rId5"/>
              </a:buBlip>
              <a:defRPr/>
            </a:pPr>
            <a:endParaRPr lang="en-US" altLang="ja-JP" sz="1600" dirty="0">
              <a:latin typeface="Arial" charset="0"/>
            </a:endParaRPr>
          </a:p>
          <a:p>
            <a:pPr marL="285750" indent="-285750" eaLnBrk="1" hangingPunct="1">
              <a:buFont typeface="Arial" charset="0"/>
              <a:buBlip>
                <a:blip r:embed="rId5"/>
              </a:buBlip>
              <a:defRPr/>
            </a:pPr>
            <a:endParaRPr lang="ja-JP" altLang="en-US" sz="1600" dirty="0">
              <a:latin typeface="Arial" charset="0"/>
            </a:endParaRPr>
          </a:p>
        </p:txBody>
      </p:sp>
      <p:pic>
        <p:nvPicPr>
          <p:cNvPr id="26" name="Picture 7" descr="C:\Users\2000362fa\Desktop\画像\IMG_03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8837" y="7988013"/>
            <a:ext cx="857583" cy="795338"/>
          </a:xfrm>
          <a:prstGeom prst="flowChartAlternateProcess">
            <a:avLst/>
          </a:prstGeom>
          <a:solidFill>
            <a:schemeClr val="bg1"/>
          </a:solidFill>
          <a:ln>
            <a:noFill/>
          </a:ln>
          <a:effectLst>
            <a:outerShdw blurRad="50800" dist="38100" dir="2700000" algn="tl" rotWithShape="0">
              <a:prstClr val="black">
                <a:alpha val="40000"/>
              </a:prstClr>
            </a:outerShdw>
          </a:effectLst>
        </p:spPr>
      </p:pic>
      <p:pic>
        <p:nvPicPr>
          <p:cNvPr id="17419" name="Picture 2" descr="\\172.20.33.16\市町村課共通\70選挙\選挙啓発\■H29冊子作り（高校生版）\AC\IMG_066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399" y="7941976"/>
            <a:ext cx="692150" cy="841375"/>
          </a:xfrm>
          <a:prstGeom prst="flowChartAlternateProcess">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角丸四角形 1"/>
          <p:cNvSpPr>
            <a:spLocks noChangeArrowheads="1"/>
          </p:cNvSpPr>
          <p:nvPr/>
        </p:nvSpPr>
        <p:spPr bwMode="auto">
          <a:xfrm rot="-462247">
            <a:off x="3321050" y="7731125"/>
            <a:ext cx="963613" cy="250825"/>
          </a:xfrm>
          <a:prstGeom prst="roundRect">
            <a:avLst>
              <a:gd name="adj" fmla="val 10319"/>
            </a:avLst>
          </a:prstGeom>
          <a:solidFill>
            <a:srgbClr val="C89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子供のため</a:t>
            </a:r>
            <a:endParaRPr lang="ja-JP" altLang="en-US" sz="1800">
              <a:latin typeface="Arial" panose="020B0604020202020204" pitchFamily="34" charset="0"/>
            </a:endParaRPr>
          </a:p>
        </p:txBody>
      </p:sp>
      <p:sp>
        <p:nvSpPr>
          <p:cNvPr id="21516" name="角丸四角形 1"/>
          <p:cNvSpPr>
            <a:spLocks noChangeArrowheads="1"/>
          </p:cNvSpPr>
          <p:nvPr/>
        </p:nvSpPr>
        <p:spPr bwMode="auto">
          <a:xfrm rot="-588318">
            <a:off x="1754188" y="7793038"/>
            <a:ext cx="963612" cy="250825"/>
          </a:xfrm>
          <a:prstGeom prst="roundRect">
            <a:avLst>
              <a:gd name="adj" fmla="val 10319"/>
            </a:avLst>
          </a:prstGeom>
          <a:solidFill>
            <a:srgbClr val="C89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自分のため</a:t>
            </a:r>
            <a:endParaRPr lang="ja-JP" altLang="en-US" sz="1800">
              <a:latin typeface="Arial" panose="020B0604020202020204" pitchFamily="34" charset="0"/>
            </a:endParaRPr>
          </a:p>
        </p:txBody>
      </p:sp>
      <p:sp>
        <p:nvSpPr>
          <p:cNvPr id="21517" name="テキスト プレースホルダー 1"/>
          <p:cNvSpPr>
            <a:spLocks noChangeArrowheads="1"/>
          </p:cNvSpPr>
          <p:nvPr/>
        </p:nvSpPr>
        <p:spPr bwMode="auto">
          <a:xfrm>
            <a:off x="1039813" y="3338513"/>
            <a:ext cx="54768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３ 自分は何を求めるか</a:t>
            </a:r>
          </a:p>
        </p:txBody>
      </p:sp>
      <p:sp>
        <p:nvSpPr>
          <p:cNvPr id="44" name="コンテンツ プレースホルダー 2"/>
          <p:cNvSpPr txBox="1">
            <a:spLocks/>
          </p:cNvSpPr>
          <p:nvPr/>
        </p:nvSpPr>
        <p:spPr bwMode="auto">
          <a:xfrm>
            <a:off x="1263650" y="3733800"/>
            <a:ext cx="5308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algn="l">
              <a:buSzPct val="150000"/>
              <a:defRPr/>
            </a:pPr>
            <a:r>
              <a:rPr lang="ja-JP" altLang="en-US" sz="1050" dirty="0" smtClean="0">
                <a:latin typeface="メイリオ" pitchFamily="50" charset="-128"/>
                <a:ea typeface="メイリオ" pitchFamily="50" charset="-128"/>
                <a:cs typeface="メイリオ" pitchFamily="50" charset="-128"/>
              </a:rPr>
              <a:t>　</a:t>
            </a:r>
            <a:r>
              <a:rPr lang="ja-JP" altLang="en-US" sz="1000" dirty="0" smtClean="0">
                <a:latin typeface="メイリオ" pitchFamily="50" charset="-128"/>
                <a:ea typeface="メイリオ" pitchFamily="50" charset="-128"/>
                <a:cs typeface="メイリオ" pitchFamily="50" charset="-128"/>
              </a:rPr>
              <a:t>一つ目は、自分の生活や暮らしを考えて、自分のまちにあったらいいもの、いらないものを単純に考えればよいと思います。また、それをするために、どれだけの税金が投入されたのか、これからされるのか、自分が納めている税金が正しく使われているのか、チェックすることが大事です。</a:t>
            </a:r>
          </a:p>
          <a:p>
            <a:pPr algn="l">
              <a:buSzPct val="150000"/>
              <a:defRPr/>
            </a:pPr>
            <a:r>
              <a:rPr lang="ja-JP" altLang="en-US" sz="1000" dirty="0">
                <a:latin typeface="メイリオ" pitchFamily="50" charset="-128"/>
                <a:ea typeface="メイリオ" pitchFamily="50" charset="-128"/>
                <a:cs typeface="メイリオ" pitchFamily="50" charset="-128"/>
              </a:rPr>
              <a:t>　</a:t>
            </a:r>
            <a:r>
              <a:rPr lang="ja-JP" altLang="en-US" sz="1000" dirty="0" smtClean="0">
                <a:latin typeface="メイリオ" pitchFamily="50" charset="-128"/>
                <a:ea typeface="メイリオ" pitchFamily="50" charset="-128"/>
                <a:cs typeface="メイリオ" pitchFamily="50" charset="-128"/>
              </a:rPr>
              <a:t>二つ目は、自分のまちだけではなく、隣のまちと比べてみることも大事です。隣のまちにあって、自分のまちにないもの、その逆もあると思います。その理由は何なのか考えてみたり、自分のまちの取り組みが、県内や全国と比べて、どう違うのか、見てみることも大事です。</a:t>
            </a:r>
          </a:p>
          <a:p>
            <a:pPr algn="l">
              <a:buSzPct val="150000"/>
              <a:defRPr/>
            </a:pPr>
            <a:r>
              <a:rPr lang="ja-JP" altLang="en-US" sz="1000" dirty="0">
                <a:latin typeface="メイリオ" pitchFamily="50" charset="-128"/>
                <a:ea typeface="メイリオ" pitchFamily="50" charset="-128"/>
                <a:cs typeface="メイリオ" pitchFamily="50" charset="-128"/>
              </a:rPr>
              <a:t>　</a:t>
            </a:r>
            <a:r>
              <a:rPr lang="ja-JP" altLang="en-US" sz="1000" dirty="0" smtClean="0">
                <a:latin typeface="メイリオ" pitchFamily="50" charset="-128"/>
                <a:ea typeface="メイリオ" pitchFamily="50" charset="-128"/>
                <a:cs typeface="メイリオ" pitchFamily="50" charset="-128"/>
              </a:rPr>
              <a:t>最後に、将来、自分自身や自分のまちがどうなってほしいか考えてほしいと思います。人は、年齢を重ねれば、その時々で考え方が変わってくるかもしれません。今のみなさんにしか考えられないこともあるはずです。</a:t>
            </a:r>
            <a:endParaRPr lang="ja-JP" altLang="en-US" sz="1000" dirty="0">
              <a:latin typeface="メイリオ" pitchFamily="50" charset="-128"/>
              <a:ea typeface="メイリオ" pitchFamily="50" charset="-128"/>
              <a:cs typeface="メイリオ" pitchFamily="50" charset="-128"/>
            </a:endParaRPr>
          </a:p>
          <a:p>
            <a:pPr algn="l">
              <a:buFont typeface="Wingdings" pitchFamily="2" charset="2"/>
              <a:buNone/>
              <a:defRPr/>
            </a:pPr>
            <a:endParaRPr lang="ja-JP" altLang="en-US" sz="1050" dirty="0" smtClean="0">
              <a:latin typeface="メイリオ" pitchFamily="50" charset="-128"/>
              <a:ea typeface="メイリオ" pitchFamily="50" charset="-128"/>
              <a:cs typeface="メイリオ" pitchFamily="50" charset="-128"/>
            </a:endParaRPr>
          </a:p>
          <a:p>
            <a:pPr algn="l">
              <a:buFont typeface="Wingdings" pitchFamily="2" charset="2"/>
              <a:buNone/>
              <a:defRPr/>
            </a:pPr>
            <a:endParaRPr lang="ja-JP" altLang="en-US" sz="1200" dirty="0" smtClean="0">
              <a:latin typeface="メイリオ" pitchFamily="50" charset="-128"/>
              <a:ea typeface="メイリオ" pitchFamily="50" charset="-128"/>
              <a:cs typeface="メイリオ" pitchFamily="50" charset="-128"/>
            </a:endParaRPr>
          </a:p>
          <a:p>
            <a:pPr>
              <a:buFont typeface="Wingdings" pitchFamily="2" charset="2"/>
              <a:buNone/>
              <a:defRPr/>
            </a:pPr>
            <a:endParaRPr lang="ja-JP" altLang="en-US" sz="1200" dirty="0" smtClean="0">
              <a:latin typeface="メイリオ" pitchFamily="50" charset="-128"/>
              <a:ea typeface="メイリオ" pitchFamily="50" charset="-128"/>
              <a:cs typeface="メイリオ" pitchFamily="50" charset="-128"/>
            </a:endParaRPr>
          </a:p>
        </p:txBody>
      </p:sp>
      <p:sp>
        <p:nvSpPr>
          <p:cNvPr id="21519" name="Oval 37"/>
          <p:cNvSpPr>
            <a:spLocks noChangeArrowheads="1"/>
          </p:cNvSpPr>
          <p:nvPr/>
        </p:nvSpPr>
        <p:spPr bwMode="auto">
          <a:xfrm>
            <a:off x="165100" y="8434388"/>
            <a:ext cx="501650" cy="473075"/>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13</a:t>
            </a:r>
            <a:endParaRPr lang="ja-JP" altLang="en-US" sz="2000">
              <a:solidFill>
                <a:schemeClr val="bg1"/>
              </a:solidFill>
              <a:latin typeface="メイリオ" panose="020B0604030504040204" pitchFamily="50" charset="-128"/>
              <a:ea typeface="メイリオ" panose="020B0604030504040204" pitchFamily="50" charset="-128"/>
            </a:endParaRPr>
          </a:p>
        </p:txBody>
      </p:sp>
      <p:pic>
        <p:nvPicPr>
          <p:cNvPr id="21520" name="Picture 26" descr="C:\Users\2000362fa\Desktop\IMG_109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0713" y="2625725"/>
            <a:ext cx="3873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27" descr="C:\Users\2000362fa\Desktop\IMG_109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5250" y="2381250"/>
            <a:ext cx="70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28" descr="C:\Users\2000362fa\Desktop\IMG_109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9900" y="2270125"/>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29" descr="C:\Users\2000362fa\Desktop\IMG_109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8438" y="2606675"/>
            <a:ext cx="7508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30" descr="\\172.20.33.16\市町村課共通\70選挙\選挙啓発\042 H29冊子作り（高校生版）\AC\IMG_068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11563" y="2286000"/>
            <a:ext cx="5762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31" descr="C:\Users\2000362fa\Desktop\IMG_110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91250" y="7875457"/>
            <a:ext cx="1068110" cy="907894"/>
          </a:xfrm>
          <a:prstGeom prst="roundRect">
            <a:avLst/>
          </a:prstGeom>
          <a:noFill/>
          <a:extLst>
            <a:ext uri="{909E8E84-426E-40DD-AFC4-6F175D3DCCD1}">
              <a14:hiddenFill xmlns:a14="http://schemas.microsoft.com/office/drawing/2010/main">
                <a:solidFill>
                  <a:srgbClr val="FFFFFF"/>
                </a:solidFill>
              </a14:hiddenFill>
            </a:ext>
          </a:extLst>
        </p:spPr>
      </p:pic>
      <p:sp>
        <p:nvSpPr>
          <p:cNvPr id="21526" name="角丸四角形 1"/>
          <p:cNvSpPr>
            <a:spLocks noChangeArrowheads="1"/>
          </p:cNvSpPr>
          <p:nvPr/>
        </p:nvSpPr>
        <p:spPr bwMode="auto">
          <a:xfrm rot="-503268">
            <a:off x="4886325" y="7670800"/>
            <a:ext cx="963613" cy="250825"/>
          </a:xfrm>
          <a:prstGeom prst="roundRect">
            <a:avLst>
              <a:gd name="adj" fmla="val 10319"/>
            </a:avLst>
          </a:prstGeom>
          <a:solidFill>
            <a:srgbClr val="C89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老後のため</a:t>
            </a:r>
            <a:endParaRPr lang="ja-JP"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ChangeArrowheads="1"/>
          </p:cNvSpPr>
          <p:nvPr/>
        </p:nvSpPr>
        <p:spPr bwMode="auto">
          <a:xfrm>
            <a:off x="146614" y="202407"/>
            <a:ext cx="5329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Font typeface="Wingdings" panose="05000000000000000000" pitchFamily="2" charset="2"/>
              <a:buNone/>
            </a:pPr>
            <a:r>
              <a:rPr lang="ja-JP" altLang="en-US" sz="2800">
                <a:latin typeface="メイリオ" panose="020B0604030504040204" pitchFamily="50" charset="-128"/>
                <a:ea typeface="メイリオ" panose="020B0604030504040204" pitchFamily="50" charset="-128"/>
                <a:sym typeface="メイリオ" panose="020B0604030504040204" pitchFamily="50" charset="-128"/>
              </a:rPr>
              <a:t>＜資料編＞</a:t>
            </a:r>
          </a:p>
        </p:txBody>
      </p:sp>
      <p:sp>
        <p:nvSpPr>
          <p:cNvPr id="23555" name="テキスト プレースホルダー 1"/>
          <p:cNvSpPr>
            <a:spLocks noChangeArrowheads="1"/>
          </p:cNvSpPr>
          <p:nvPr/>
        </p:nvSpPr>
        <p:spPr bwMode="auto">
          <a:xfrm>
            <a:off x="274126" y="808066"/>
            <a:ext cx="54768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１ 選挙出前講座実施校</a:t>
            </a:r>
            <a:r>
              <a:rPr lang="ja-JP" altLang="en-US" sz="12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令和４年度</a:t>
            </a:r>
            <a:r>
              <a:rPr lang="ja-JP" altLang="en-US" sz="12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県選管主催）</a:t>
            </a:r>
          </a:p>
        </p:txBody>
      </p:sp>
      <p:sp>
        <p:nvSpPr>
          <p:cNvPr id="23556" name="直線コネクタ 14"/>
          <p:cNvSpPr>
            <a:spLocks noChangeShapeType="1"/>
          </p:cNvSpPr>
          <p:nvPr/>
        </p:nvSpPr>
        <p:spPr bwMode="auto">
          <a:xfrm>
            <a:off x="304800" y="777082"/>
            <a:ext cx="5310188"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3" name="正方形/長方形 23"/>
          <p:cNvSpPr>
            <a:spLocks noChangeArrowheads="1"/>
          </p:cNvSpPr>
          <p:nvPr/>
        </p:nvSpPr>
        <p:spPr bwMode="auto">
          <a:xfrm>
            <a:off x="6026150" y="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23558" name="Oval 37"/>
          <p:cNvSpPr>
            <a:spLocks noChangeArrowheads="1"/>
          </p:cNvSpPr>
          <p:nvPr/>
        </p:nvSpPr>
        <p:spPr bwMode="auto">
          <a:xfrm>
            <a:off x="6191250" y="8394700"/>
            <a:ext cx="501650" cy="473075"/>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14</a:t>
            </a:r>
            <a:endParaRPr lang="ja-JP" altLang="en-US" sz="2000">
              <a:solidFill>
                <a:schemeClr val="bg1"/>
              </a:solidFill>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073030425"/>
              </p:ext>
            </p:extLst>
          </p:nvPr>
        </p:nvGraphicFramePr>
        <p:xfrm>
          <a:off x="296069" y="7435358"/>
          <a:ext cx="5308600" cy="1606550"/>
        </p:xfrm>
        <a:graphic>
          <a:graphicData uri="http://schemas.openxmlformats.org/drawingml/2006/table">
            <a:tbl>
              <a:tblPr/>
              <a:tblGrid>
                <a:gridCol w="1493555">
                  <a:extLst>
                    <a:ext uri="{9D8B030D-6E8A-4147-A177-3AD203B41FA5}">
                      <a16:colId xmlns:a16="http://schemas.microsoft.com/office/drawing/2014/main" val="20000"/>
                    </a:ext>
                  </a:extLst>
                </a:gridCol>
                <a:gridCol w="1240051">
                  <a:extLst>
                    <a:ext uri="{9D8B030D-6E8A-4147-A177-3AD203B41FA5}">
                      <a16:colId xmlns:a16="http://schemas.microsoft.com/office/drawing/2014/main" val="20001"/>
                    </a:ext>
                  </a:extLst>
                </a:gridCol>
                <a:gridCol w="1240051">
                  <a:extLst>
                    <a:ext uri="{9D8B030D-6E8A-4147-A177-3AD203B41FA5}">
                      <a16:colId xmlns:a16="http://schemas.microsoft.com/office/drawing/2014/main" val="20002"/>
                    </a:ext>
                  </a:extLst>
                </a:gridCol>
                <a:gridCol w="1334943">
                  <a:extLst>
                    <a:ext uri="{9D8B030D-6E8A-4147-A177-3AD203B41FA5}">
                      <a16:colId xmlns:a16="http://schemas.microsoft.com/office/drawing/2014/main" val="20003"/>
                    </a:ext>
                  </a:extLst>
                </a:gridCol>
              </a:tblGrid>
              <a:tr h="228600">
                <a:tc>
                  <a:txBody>
                    <a:bodyPr/>
                    <a:lstStyle/>
                    <a:p>
                      <a:pPr algn="ctr" fontAlgn="b"/>
                      <a:r>
                        <a:rPr lang="ja-JP" altLang="en-US" sz="1100" b="1" i="0" u="none" strike="noStrike" dirty="0">
                          <a:effectLst/>
                          <a:latin typeface="ＭＳ Ｐゴシック" panose="020B0600070205080204" pitchFamily="50" charset="-128"/>
                          <a:ea typeface="ＭＳ Ｐゴシック" panose="020B0600070205080204" pitchFamily="50" charset="-128"/>
                        </a:rPr>
                        <a:t>県選管実施校数</a:t>
                      </a:r>
                    </a:p>
                  </a:txBody>
                  <a:tcPr marL="9529" marR="9529"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ja-JP" altLang="en-US" sz="1100" b="1" i="0" u="none" strike="noStrike" dirty="0" smtClean="0">
                          <a:effectLst/>
                          <a:latin typeface="ＭＳ Ｐゴシック" panose="020B0600070205080204" pitchFamily="50" charset="-128"/>
                          <a:ea typeface="ＭＳ Ｐゴシック" panose="020B0600070205080204" pitchFamily="50" charset="-128"/>
                        </a:rPr>
                        <a:t>令和</a:t>
                      </a:r>
                      <a:r>
                        <a:rPr lang="en-US" altLang="ja-JP" sz="1100" b="1" i="0" u="none" strike="noStrike" dirty="0" smtClean="0">
                          <a:effectLst/>
                          <a:latin typeface="ＭＳ Ｐゴシック" panose="020B0600070205080204" pitchFamily="50" charset="-128"/>
                          <a:ea typeface="ＭＳ Ｐゴシック" panose="020B0600070205080204" pitchFamily="50" charset="-128"/>
                        </a:rPr>
                        <a:t>5</a:t>
                      </a:r>
                      <a:r>
                        <a:rPr lang="ja-JP" altLang="en-US" sz="1100" b="1" i="0" u="none" strike="noStrike" dirty="0" smtClean="0">
                          <a:effectLst/>
                          <a:latin typeface="ＭＳ Ｐゴシック" panose="020B0600070205080204" pitchFamily="50" charset="-128"/>
                          <a:ea typeface="ＭＳ Ｐゴシック" panose="020B0600070205080204" pitchFamily="50" charset="-128"/>
                        </a:rPr>
                        <a:t>年度</a:t>
                      </a:r>
                      <a:r>
                        <a:rPr lang="ja-JP" altLang="en-US" sz="1100" b="1" i="0" u="none" strike="noStrike" dirty="0">
                          <a:effectLst/>
                          <a:latin typeface="ＭＳ Ｐゴシック" panose="020B0600070205080204" pitchFamily="50" charset="-128"/>
                          <a:ea typeface="ＭＳ Ｐゴシック" panose="020B0600070205080204" pitchFamily="50" charset="-128"/>
                        </a:rPr>
                        <a:t>（予定）</a:t>
                      </a:r>
                    </a:p>
                  </a:txBody>
                  <a:tcPr marL="9529" marR="9529"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ja-JP" altLang="en-US" sz="1100" b="1" i="0" u="none" strike="noStrike" dirty="0" smtClean="0">
                          <a:effectLst/>
                          <a:latin typeface="ＭＳ Ｐゴシック" panose="020B0600070205080204" pitchFamily="50" charset="-128"/>
                          <a:ea typeface="ＭＳ Ｐゴシック" panose="020B0600070205080204" pitchFamily="50" charset="-128"/>
                        </a:rPr>
                        <a:t>令和</a:t>
                      </a:r>
                      <a:r>
                        <a:rPr lang="en-US" altLang="ja-JP" sz="1100" b="1" i="0" u="none" strike="noStrike" dirty="0" smtClean="0">
                          <a:effectLst/>
                          <a:latin typeface="ＭＳ Ｐゴシック" panose="020B0600070205080204" pitchFamily="50" charset="-128"/>
                          <a:ea typeface="ＭＳ Ｐゴシック" panose="020B0600070205080204" pitchFamily="50" charset="-128"/>
                        </a:rPr>
                        <a:t>4</a:t>
                      </a:r>
                      <a:r>
                        <a:rPr lang="ja-JP" altLang="en-US" sz="1100" b="1" i="0" u="none" strike="noStrike" dirty="0" smtClean="0">
                          <a:effectLst/>
                          <a:latin typeface="ＭＳ Ｐゴシック" panose="020B0600070205080204" pitchFamily="50" charset="-128"/>
                          <a:ea typeface="ＭＳ Ｐゴシック" panose="020B0600070205080204" pitchFamily="50" charset="-128"/>
                        </a:rPr>
                        <a:t>年度</a:t>
                      </a:r>
                      <a:endParaRPr lang="ja-JP" altLang="en-US" sz="1100" b="1" i="0" u="none" strike="noStrike" dirty="0">
                        <a:effectLst/>
                        <a:latin typeface="ＭＳ Ｐゴシック" panose="020B0600070205080204" pitchFamily="50" charset="-128"/>
                        <a:ea typeface="ＭＳ Ｐゴシック" panose="020B0600070205080204" pitchFamily="50" charset="-128"/>
                      </a:endParaRPr>
                    </a:p>
                  </a:txBody>
                  <a:tcPr marL="9529" marR="9529"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ja-JP" altLang="en-US" sz="1100" b="1" i="0" u="none" strike="noStrike" dirty="0" smtClean="0">
                          <a:effectLst/>
                          <a:latin typeface="ＭＳ Ｐゴシック" panose="020B0600070205080204" pitchFamily="50" charset="-128"/>
                          <a:ea typeface="ＭＳ Ｐゴシック" panose="020B0600070205080204" pitchFamily="50" charset="-128"/>
                        </a:rPr>
                        <a:t>令和</a:t>
                      </a:r>
                      <a:r>
                        <a:rPr lang="en-US" altLang="ja-JP" sz="1100" b="1" i="0" u="none" strike="noStrike" dirty="0" smtClean="0">
                          <a:effectLst/>
                          <a:latin typeface="ＭＳ Ｐゴシック" panose="020B0600070205080204" pitchFamily="50" charset="-128"/>
                          <a:ea typeface="ＭＳ Ｐゴシック" panose="020B0600070205080204" pitchFamily="50" charset="-128"/>
                        </a:rPr>
                        <a:t>3</a:t>
                      </a:r>
                      <a:r>
                        <a:rPr lang="ja-JP" altLang="en-US" sz="1100" b="1" i="0" u="none" strike="noStrike" dirty="0" smtClean="0">
                          <a:effectLst/>
                          <a:latin typeface="ＭＳ Ｐゴシック" panose="020B0600070205080204" pitchFamily="50" charset="-128"/>
                          <a:ea typeface="ＭＳ Ｐゴシック" panose="020B0600070205080204" pitchFamily="50" charset="-128"/>
                        </a:rPr>
                        <a:t>年度</a:t>
                      </a:r>
                      <a:endParaRPr lang="ja-JP" altLang="en-US" sz="1100" b="1" i="0" u="none" strike="noStrike" dirty="0">
                        <a:effectLst/>
                        <a:latin typeface="ＭＳ Ｐゴシック" panose="020B0600070205080204" pitchFamily="50" charset="-128"/>
                        <a:ea typeface="ＭＳ Ｐゴシック" panose="020B0600070205080204" pitchFamily="50" charset="-128"/>
                      </a:endParaRPr>
                    </a:p>
                  </a:txBody>
                  <a:tcPr marL="9529" marR="9529"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00">
                <a:tc>
                  <a:txBody>
                    <a:bodyPr/>
                    <a:lstStyle/>
                    <a:p>
                      <a:pPr algn="ctr" fontAlgn="b"/>
                      <a:r>
                        <a:rPr lang="ja-JP" altLang="en-US" sz="1100" b="0" i="0" u="none" strike="noStrike" dirty="0">
                          <a:effectLst/>
                          <a:latin typeface="ＭＳ Ｐゴシック" panose="020B0600070205080204" pitchFamily="50" charset="-128"/>
                          <a:ea typeface="ＭＳ Ｐゴシック" panose="020B0600070205080204" pitchFamily="50" charset="-128"/>
                        </a:rPr>
                        <a:t>小学校</a:t>
                      </a:r>
                    </a:p>
                  </a:txBody>
                  <a:tcPr marL="9529" marR="9529"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0 </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1"/>
                  </a:ext>
                </a:extLst>
              </a:tr>
              <a:tr h="228600">
                <a:tc>
                  <a:txBody>
                    <a:bodyPr/>
                    <a:lstStyle/>
                    <a:p>
                      <a:pPr algn="ctr" fontAlgn="b"/>
                      <a:r>
                        <a:rPr lang="ja-JP" altLang="en-US" sz="1100" b="0" i="0" u="none" strike="noStrike">
                          <a:effectLst/>
                          <a:latin typeface="ＭＳ Ｐゴシック" panose="020B0600070205080204" pitchFamily="50" charset="-128"/>
                          <a:ea typeface="ＭＳ Ｐゴシック" panose="020B0600070205080204" pitchFamily="50" charset="-128"/>
                        </a:rPr>
                        <a:t>中学校</a:t>
                      </a:r>
                    </a:p>
                  </a:txBody>
                  <a:tcPr marL="9529" marR="9529"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altLang="ja-JP" sz="1100" b="0" i="0" u="none" strike="noStrike" dirty="0">
                          <a:effectLst/>
                          <a:latin typeface="ＭＳ Ｐゴシック" panose="020B0600070205080204" pitchFamily="50" charset="-128"/>
                          <a:ea typeface="ＭＳ Ｐゴシック" panose="020B0600070205080204" pitchFamily="50" charset="-128"/>
                        </a:rPr>
                        <a:t>0</a:t>
                      </a: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altLang="ja-JP" sz="1100" b="0" i="0" u="none" strike="noStrike" dirty="0">
                          <a:effectLst/>
                          <a:latin typeface="ＭＳ Ｐゴシック" panose="020B0600070205080204" pitchFamily="50" charset="-128"/>
                          <a:ea typeface="ＭＳ Ｐゴシック" panose="020B0600070205080204" pitchFamily="50" charset="-128"/>
                        </a:rPr>
                        <a:t>0</a:t>
                      </a: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600">
                <a:tc>
                  <a:txBody>
                    <a:bodyPr/>
                    <a:lstStyle/>
                    <a:p>
                      <a:pPr algn="ctr" fontAlgn="b"/>
                      <a:r>
                        <a:rPr lang="ja-JP" altLang="en-US" sz="1100" b="0" i="0" u="none" strike="noStrike">
                          <a:effectLst/>
                          <a:latin typeface="ＭＳ Ｐゴシック" panose="020B0600070205080204" pitchFamily="50" charset="-128"/>
                          <a:ea typeface="ＭＳ Ｐゴシック" panose="020B0600070205080204" pitchFamily="50" charset="-128"/>
                        </a:rPr>
                        <a:t>高等学校</a:t>
                      </a:r>
                    </a:p>
                  </a:txBody>
                  <a:tcPr marL="9529" marR="9529"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19</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16</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17</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3"/>
                  </a:ext>
                </a:extLst>
              </a:tr>
              <a:tr h="228600">
                <a:tc>
                  <a:txBody>
                    <a:bodyPr/>
                    <a:lstStyle/>
                    <a:p>
                      <a:pPr algn="ctr" fontAlgn="b"/>
                      <a:r>
                        <a:rPr lang="ja-JP" altLang="en-US" sz="1100" b="0" i="0" u="none" strike="noStrike" dirty="0" smtClean="0">
                          <a:effectLst/>
                          <a:latin typeface="ＭＳ Ｐゴシック" panose="020B0600070205080204" pitchFamily="50" charset="-128"/>
                          <a:ea typeface="ＭＳ Ｐゴシック" panose="020B0600070205080204" pitchFamily="50" charset="-128"/>
                        </a:rPr>
                        <a:t>支援学校</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9529" marR="9529"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4</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4</a:t>
                      </a:r>
                      <a:endParaRPr lang="en-US" altLang="ja-JP" sz="1100" b="0" i="0" u="none" strike="noStrike" dirty="0" smtClean="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3</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00">
                <a:tc>
                  <a:txBody>
                    <a:bodyPr/>
                    <a:lstStyle/>
                    <a:p>
                      <a:pPr algn="ctr" fontAlgn="b"/>
                      <a:r>
                        <a:rPr lang="ja-JP" altLang="en-US" sz="1100" b="0" i="0" u="none" strike="noStrike" dirty="0" smtClean="0">
                          <a:effectLst/>
                          <a:latin typeface="ＭＳ Ｐゴシック" panose="020B0600070205080204" pitchFamily="50" charset="-128"/>
                          <a:ea typeface="ＭＳ Ｐゴシック" panose="020B0600070205080204" pitchFamily="50" charset="-128"/>
                        </a:rPr>
                        <a:t>短期・大学</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9529" marR="9529"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1</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5"/>
                  </a:ext>
                </a:extLst>
              </a:tr>
              <a:tr h="234950">
                <a:tc>
                  <a:txBody>
                    <a:bodyPr/>
                    <a:lstStyle/>
                    <a:p>
                      <a:pPr algn="ctr" fontAlgn="b"/>
                      <a:r>
                        <a:rPr lang="ja-JP" altLang="en-US" sz="1100" b="0" i="0" u="none" strike="noStrike">
                          <a:effectLst/>
                          <a:latin typeface="ＭＳ Ｐゴシック" panose="020B0600070205080204" pitchFamily="50" charset="-128"/>
                          <a:ea typeface="ＭＳ Ｐゴシック" panose="020B0600070205080204" pitchFamily="50" charset="-128"/>
                        </a:rPr>
                        <a:t>合計</a:t>
                      </a:r>
                    </a:p>
                  </a:txBody>
                  <a:tcPr marL="9529" marR="9529"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23</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20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altLang="ja-JP" sz="1100" b="0" i="0" u="none" strike="noStrike" dirty="0" smtClean="0">
                          <a:effectLst/>
                          <a:latin typeface="ＭＳ Ｐゴシック" panose="020B0600070205080204" pitchFamily="50" charset="-128"/>
                          <a:ea typeface="ＭＳ Ｐゴシック" panose="020B0600070205080204" pitchFamily="50" charset="-128"/>
                        </a:rPr>
                        <a:t>21</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9" marR="36012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102394420"/>
              </p:ext>
            </p:extLst>
          </p:nvPr>
        </p:nvGraphicFramePr>
        <p:xfrm>
          <a:off x="146614" y="1219776"/>
          <a:ext cx="5656878" cy="6034080"/>
        </p:xfrm>
        <a:graphic>
          <a:graphicData uri="http://schemas.openxmlformats.org/drawingml/2006/table">
            <a:tbl>
              <a:tblPr>
                <a:tableStyleId>{35758FB7-9AC5-4552-8A53-C91805E547FA}</a:tableStyleId>
              </a:tblPr>
              <a:tblGrid>
                <a:gridCol w="913954">
                  <a:extLst>
                    <a:ext uri="{9D8B030D-6E8A-4147-A177-3AD203B41FA5}">
                      <a16:colId xmlns:a16="http://schemas.microsoft.com/office/drawing/2014/main" val="3245281434"/>
                    </a:ext>
                  </a:extLst>
                </a:gridCol>
                <a:gridCol w="315610">
                  <a:extLst>
                    <a:ext uri="{9D8B030D-6E8A-4147-A177-3AD203B41FA5}">
                      <a16:colId xmlns:a16="http://schemas.microsoft.com/office/drawing/2014/main" val="2215315874"/>
                    </a:ext>
                  </a:extLst>
                </a:gridCol>
                <a:gridCol w="543551">
                  <a:extLst>
                    <a:ext uri="{9D8B030D-6E8A-4147-A177-3AD203B41FA5}">
                      <a16:colId xmlns:a16="http://schemas.microsoft.com/office/drawing/2014/main" val="54223587"/>
                    </a:ext>
                  </a:extLst>
                </a:gridCol>
                <a:gridCol w="1849828">
                  <a:extLst>
                    <a:ext uri="{9D8B030D-6E8A-4147-A177-3AD203B41FA5}">
                      <a16:colId xmlns:a16="http://schemas.microsoft.com/office/drawing/2014/main" val="3986779114"/>
                    </a:ext>
                  </a:extLst>
                </a:gridCol>
                <a:gridCol w="692589">
                  <a:extLst>
                    <a:ext uri="{9D8B030D-6E8A-4147-A177-3AD203B41FA5}">
                      <a16:colId xmlns:a16="http://schemas.microsoft.com/office/drawing/2014/main" val="2915615975"/>
                    </a:ext>
                  </a:extLst>
                </a:gridCol>
                <a:gridCol w="534786">
                  <a:extLst>
                    <a:ext uri="{9D8B030D-6E8A-4147-A177-3AD203B41FA5}">
                      <a16:colId xmlns:a16="http://schemas.microsoft.com/office/drawing/2014/main" val="1747781945"/>
                    </a:ext>
                  </a:extLst>
                </a:gridCol>
                <a:gridCol w="508483">
                  <a:extLst>
                    <a:ext uri="{9D8B030D-6E8A-4147-A177-3AD203B41FA5}">
                      <a16:colId xmlns:a16="http://schemas.microsoft.com/office/drawing/2014/main" val="377190955"/>
                    </a:ext>
                  </a:extLst>
                </a:gridCol>
                <a:gridCol w="298077">
                  <a:extLst>
                    <a:ext uri="{9D8B030D-6E8A-4147-A177-3AD203B41FA5}">
                      <a16:colId xmlns:a16="http://schemas.microsoft.com/office/drawing/2014/main" val="2934566493"/>
                    </a:ext>
                  </a:extLst>
                </a:gridCol>
              </a:tblGrid>
              <a:tr h="361620">
                <a:tc>
                  <a:txBody>
                    <a:bodyPr/>
                    <a:lstStyle/>
                    <a:p>
                      <a:pPr algn="dist" fontAlgn="ctr"/>
                      <a:r>
                        <a:rPr lang="ja-JP" altLang="en-US" sz="800" u="none" strike="noStrike" dirty="0">
                          <a:effectLst/>
                        </a:rPr>
                        <a:t>学校区分</a:t>
                      </a:r>
                      <a:endParaRPr lang="ja-JP" altLang="en-US" sz="800" b="0" i="0" u="none" strike="noStrike" dirty="0">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ja-JP" altLang="en-US" sz="800" u="none" strike="noStrike">
                          <a:effectLst/>
                        </a:rPr>
                        <a:t>№</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市町村</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ja-JP" altLang="en-US" sz="800" u="none" strike="noStrike">
                          <a:effectLst/>
                        </a:rPr>
                        <a:t>学校名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dist" fontAlgn="ctr"/>
                      <a:r>
                        <a:rPr lang="ja-JP" altLang="en-US" sz="800" u="none" strike="noStrike">
                          <a:effectLst/>
                        </a:rPr>
                        <a:t>学年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dist" fontAlgn="ctr"/>
                      <a:r>
                        <a:rPr lang="ja-JP" altLang="en-US" sz="800" u="none" strike="noStrike">
                          <a:effectLst/>
                        </a:rPr>
                        <a:t>人数</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gridSpan="2">
                  <a:txBody>
                    <a:bodyPr/>
                    <a:lstStyle/>
                    <a:p>
                      <a:pPr algn="ctr" fontAlgn="ctr"/>
                      <a:r>
                        <a:rPr lang="ja-JP" altLang="en-US" sz="800" u="none" strike="noStrike">
                          <a:effectLst/>
                        </a:rPr>
                        <a:t>開催日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hMerge="1">
                  <a:txBody>
                    <a:bodyPr/>
                    <a:lstStyle/>
                    <a:p>
                      <a:endParaRPr kumimoji="1" lang="ja-JP" altLang="en-US"/>
                    </a:p>
                  </a:txBody>
                  <a:tcPr/>
                </a:tc>
                <a:extLst>
                  <a:ext uri="{0D108BD9-81ED-4DB2-BD59-A6C34878D82A}">
                    <a16:rowId xmlns:a16="http://schemas.microsoft.com/office/drawing/2014/main" val="1378191602"/>
                  </a:ext>
                </a:extLst>
              </a:tr>
              <a:tr h="283623">
                <a:tc rowSpan="16">
                  <a:txBody>
                    <a:bodyPr/>
                    <a:lstStyle/>
                    <a:p>
                      <a:pPr algn="dist" fontAlgn="ctr"/>
                      <a:r>
                        <a:rPr lang="ja-JP" altLang="en-US" sz="800" u="none" strike="noStrike" dirty="0">
                          <a:effectLst/>
                        </a:rPr>
                        <a:t>高等学校</a:t>
                      </a:r>
                      <a:endParaRPr lang="ja-JP" altLang="en-US" sz="800" b="0" i="0" u="none" strike="noStrike" dirty="0">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1</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仙台市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zh-TW" altLang="en-US" sz="800" u="none" strike="noStrike" dirty="0">
                          <a:effectLst/>
                        </a:rPr>
                        <a:t>宮城県宮城野高等学校</a:t>
                      </a:r>
                      <a:endParaRPr lang="zh-TW" altLang="en-US" sz="800" b="0" i="0" u="none" strike="noStrike" dirty="0">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2</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265</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9</a:t>
                      </a:r>
                      <a:r>
                        <a:rPr lang="ja-JP" altLang="en-US" sz="800" u="none" strike="noStrike">
                          <a:effectLst/>
                        </a:rPr>
                        <a:t>月</a:t>
                      </a:r>
                      <a:r>
                        <a:rPr lang="en-US" altLang="ja-JP" sz="800" u="none" strike="noStrike">
                          <a:effectLst/>
                        </a:rPr>
                        <a:t>13</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火）</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339337337"/>
                  </a:ext>
                </a:extLst>
              </a:tr>
              <a:tr h="283623">
                <a:tc vMerge="1">
                  <a:txBody>
                    <a:bodyPr/>
                    <a:lstStyle/>
                    <a:p>
                      <a:endParaRPr kumimoji="1" lang="ja-JP" altLang="en-US"/>
                    </a:p>
                  </a:txBody>
                  <a:tcPr/>
                </a:tc>
                <a:tc>
                  <a:txBody>
                    <a:bodyPr/>
                    <a:lstStyle/>
                    <a:p>
                      <a:pPr algn="ctr" fontAlgn="ctr"/>
                      <a:r>
                        <a:rPr lang="en-US" altLang="ja-JP" sz="800" u="none" strike="noStrike">
                          <a:effectLst/>
                        </a:rPr>
                        <a:t>2</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栗原市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zh-TW" altLang="en-US" sz="800" u="none" strike="noStrike">
                          <a:effectLst/>
                        </a:rPr>
                        <a:t>宮城県一迫商業高等学校</a:t>
                      </a:r>
                      <a:endParaRPr lang="zh-TW"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1</a:t>
                      </a:r>
                      <a:r>
                        <a:rPr lang="ja-JP" altLang="en-US" sz="800" u="none" strike="noStrike">
                          <a:effectLst/>
                        </a:rPr>
                        <a:t>～</a:t>
                      </a:r>
                      <a:r>
                        <a:rPr lang="en-US" altLang="ja-JP" sz="800" u="none" strike="noStrike">
                          <a:effectLst/>
                        </a:rPr>
                        <a:t>3</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110</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9</a:t>
                      </a:r>
                      <a:r>
                        <a:rPr lang="ja-JP" altLang="en-US" sz="800" u="none" strike="noStrike">
                          <a:effectLst/>
                        </a:rPr>
                        <a:t>月</a:t>
                      </a:r>
                      <a:r>
                        <a:rPr lang="en-US" altLang="ja-JP" sz="800" u="none" strike="noStrike">
                          <a:effectLst/>
                        </a:rPr>
                        <a:t>21</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1888834765"/>
                  </a:ext>
                </a:extLst>
              </a:tr>
              <a:tr h="283623">
                <a:tc vMerge="1">
                  <a:txBody>
                    <a:bodyPr/>
                    <a:lstStyle/>
                    <a:p>
                      <a:endParaRPr kumimoji="1" lang="ja-JP" altLang="en-US"/>
                    </a:p>
                  </a:txBody>
                  <a:tcPr/>
                </a:tc>
                <a:tc>
                  <a:txBody>
                    <a:bodyPr/>
                    <a:lstStyle/>
                    <a:p>
                      <a:pPr algn="ctr" fontAlgn="ctr"/>
                      <a:r>
                        <a:rPr lang="en-US" altLang="ja-JP" sz="800" u="none" strike="noStrike">
                          <a:effectLst/>
                        </a:rPr>
                        <a:t>3</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dirty="0">
                          <a:effectLst/>
                        </a:rPr>
                        <a:t>仙台市</a:t>
                      </a:r>
                      <a:endParaRPr lang="ja-JP" altLang="en-US" sz="800" b="0" i="0" u="none" strike="noStrike" dirty="0">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zh-TW" altLang="en-US" sz="800" u="none" strike="noStrike">
                          <a:effectLst/>
                        </a:rPr>
                        <a:t>宮城県工業高等学校</a:t>
                      </a:r>
                      <a:endParaRPr lang="zh-TW"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3</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71</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10</a:t>
                      </a:r>
                      <a:r>
                        <a:rPr lang="ja-JP" altLang="en-US" sz="800" u="none" strike="noStrike">
                          <a:effectLst/>
                        </a:rPr>
                        <a:t>月</a:t>
                      </a:r>
                      <a:r>
                        <a:rPr lang="en-US" altLang="ja-JP" sz="800" u="none" strike="noStrike">
                          <a:effectLst/>
                        </a:rPr>
                        <a:t>5</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756144382"/>
                  </a:ext>
                </a:extLst>
              </a:tr>
              <a:tr h="283623">
                <a:tc vMerge="1">
                  <a:txBody>
                    <a:bodyPr/>
                    <a:lstStyle/>
                    <a:p>
                      <a:endParaRPr kumimoji="1" lang="ja-JP" altLang="en-US"/>
                    </a:p>
                  </a:txBody>
                  <a:tcPr/>
                </a:tc>
                <a:tc>
                  <a:txBody>
                    <a:bodyPr/>
                    <a:lstStyle/>
                    <a:p>
                      <a:pPr algn="ctr" fontAlgn="ctr"/>
                      <a:r>
                        <a:rPr lang="en-US" altLang="ja-JP" sz="800" u="none" strike="noStrike">
                          <a:effectLst/>
                        </a:rPr>
                        <a:t>4</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登米市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ja-JP" altLang="en-US" sz="800" u="none" strike="noStrike">
                          <a:effectLst/>
                        </a:rPr>
                        <a:t>宮城県登米高等学校</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3</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109</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10</a:t>
                      </a:r>
                      <a:r>
                        <a:rPr lang="ja-JP" altLang="en-US" sz="800" u="none" strike="noStrike">
                          <a:effectLst/>
                        </a:rPr>
                        <a:t>月</a:t>
                      </a:r>
                      <a:r>
                        <a:rPr lang="en-US" altLang="ja-JP" sz="800" u="none" strike="noStrike">
                          <a:effectLst/>
                        </a:rPr>
                        <a:t>7</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金）</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2985832159"/>
                  </a:ext>
                </a:extLst>
              </a:tr>
              <a:tr h="283623">
                <a:tc vMerge="1">
                  <a:txBody>
                    <a:bodyPr/>
                    <a:lstStyle/>
                    <a:p>
                      <a:endParaRPr kumimoji="1" lang="ja-JP" altLang="en-US"/>
                    </a:p>
                  </a:txBody>
                  <a:tcPr/>
                </a:tc>
                <a:tc>
                  <a:txBody>
                    <a:bodyPr/>
                    <a:lstStyle/>
                    <a:p>
                      <a:pPr algn="ctr" fontAlgn="ctr"/>
                      <a:r>
                        <a:rPr lang="en-US" altLang="ja-JP" sz="800" u="none" strike="noStrike">
                          <a:effectLst/>
                        </a:rPr>
                        <a:t>5</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塩竈市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ja-JP" altLang="en-US" sz="800" u="none" strike="noStrike">
                          <a:effectLst/>
                        </a:rPr>
                        <a:t>宮城県塩釜高等学校</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3</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344</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10</a:t>
                      </a:r>
                      <a:r>
                        <a:rPr lang="ja-JP" altLang="en-US" sz="800" u="none" strike="noStrike">
                          <a:effectLst/>
                        </a:rPr>
                        <a:t>月</a:t>
                      </a:r>
                      <a:r>
                        <a:rPr lang="en-US" altLang="ja-JP" sz="800" u="none" strike="noStrike">
                          <a:effectLst/>
                        </a:rPr>
                        <a:t>12</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912075017"/>
                  </a:ext>
                </a:extLst>
              </a:tr>
              <a:tr h="283623">
                <a:tc vMerge="1">
                  <a:txBody>
                    <a:bodyPr/>
                    <a:lstStyle/>
                    <a:p>
                      <a:endParaRPr kumimoji="1" lang="ja-JP" altLang="en-US"/>
                    </a:p>
                  </a:txBody>
                  <a:tcPr/>
                </a:tc>
                <a:tc>
                  <a:txBody>
                    <a:bodyPr/>
                    <a:lstStyle/>
                    <a:p>
                      <a:pPr algn="ctr" fontAlgn="ctr"/>
                      <a:r>
                        <a:rPr lang="en-US" altLang="ja-JP" sz="800" u="none" strike="noStrike">
                          <a:effectLst/>
                        </a:rPr>
                        <a:t>6</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大崎市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zh-TW" altLang="en-US" sz="800" u="none" strike="noStrike">
                          <a:effectLst/>
                        </a:rPr>
                        <a:t>宮城県古川工業高等学校</a:t>
                      </a:r>
                      <a:endParaRPr lang="zh-TW"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3</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235</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11</a:t>
                      </a:r>
                      <a:r>
                        <a:rPr lang="ja-JP" altLang="en-US" sz="800" u="none" strike="noStrike">
                          <a:effectLst/>
                        </a:rPr>
                        <a:t>月</a:t>
                      </a:r>
                      <a:r>
                        <a:rPr lang="en-US" altLang="ja-JP" sz="800" u="none" strike="noStrike">
                          <a:effectLst/>
                        </a:rPr>
                        <a:t>2</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2805121682"/>
                  </a:ext>
                </a:extLst>
              </a:tr>
              <a:tr h="283623">
                <a:tc vMerge="1">
                  <a:txBody>
                    <a:bodyPr/>
                    <a:lstStyle/>
                    <a:p>
                      <a:endParaRPr kumimoji="1" lang="ja-JP" altLang="en-US"/>
                    </a:p>
                  </a:txBody>
                  <a:tcPr/>
                </a:tc>
                <a:tc>
                  <a:txBody>
                    <a:bodyPr/>
                    <a:lstStyle/>
                    <a:p>
                      <a:pPr algn="ctr" fontAlgn="ctr"/>
                      <a:r>
                        <a:rPr lang="en-US" altLang="ja-JP" sz="800" u="none" strike="noStrike">
                          <a:effectLst/>
                        </a:rPr>
                        <a:t>7</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仙台市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zh-CN" altLang="en-US" sz="800" u="none" strike="noStrike" dirty="0">
                          <a:effectLst/>
                        </a:rPr>
                        <a:t>仙台城南高等学校</a:t>
                      </a:r>
                      <a:endParaRPr lang="zh-CN" altLang="en-US" sz="800" b="0" i="0" u="none" strike="noStrike" dirty="0">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3</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249</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11</a:t>
                      </a:r>
                      <a:r>
                        <a:rPr lang="ja-JP" altLang="en-US" sz="800" u="none" strike="noStrike">
                          <a:effectLst/>
                        </a:rPr>
                        <a:t>月</a:t>
                      </a:r>
                      <a:r>
                        <a:rPr lang="en-US" altLang="ja-JP" sz="800" u="none" strike="noStrike">
                          <a:effectLst/>
                        </a:rPr>
                        <a:t>18</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金）</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3359811597"/>
                  </a:ext>
                </a:extLst>
              </a:tr>
              <a:tr h="283623">
                <a:tc vMerge="1">
                  <a:txBody>
                    <a:bodyPr/>
                    <a:lstStyle/>
                    <a:p>
                      <a:endParaRPr kumimoji="1" lang="ja-JP" altLang="en-US"/>
                    </a:p>
                  </a:txBody>
                  <a:tcPr/>
                </a:tc>
                <a:tc>
                  <a:txBody>
                    <a:bodyPr/>
                    <a:lstStyle/>
                    <a:p>
                      <a:pPr algn="ctr" fontAlgn="ctr"/>
                      <a:r>
                        <a:rPr lang="en-US" altLang="ja-JP" sz="800" u="none" strike="noStrike">
                          <a:effectLst/>
                        </a:rPr>
                        <a:t>8</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仙台市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zh-CN" altLang="en-US" sz="800" u="none" strike="noStrike">
                          <a:effectLst/>
                        </a:rPr>
                        <a:t>東北生活文化大学高等学校</a:t>
                      </a:r>
                      <a:endParaRPr lang="zh-CN"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2</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302</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12</a:t>
                      </a:r>
                      <a:r>
                        <a:rPr lang="ja-JP" altLang="en-US" sz="800" u="none" strike="noStrike">
                          <a:effectLst/>
                        </a:rPr>
                        <a:t>月</a:t>
                      </a:r>
                      <a:r>
                        <a:rPr lang="en-US" altLang="ja-JP" sz="800" u="none" strike="noStrike">
                          <a:effectLst/>
                        </a:rPr>
                        <a:t>14</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1448052599"/>
                  </a:ext>
                </a:extLst>
              </a:tr>
              <a:tr h="283623">
                <a:tc vMerge="1">
                  <a:txBody>
                    <a:bodyPr/>
                    <a:lstStyle/>
                    <a:p>
                      <a:endParaRPr kumimoji="1" lang="ja-JP" altLang="en-US"/>
                    </a:p>
                  </a:txBody>
                  <a:tcPr/>
                </a:tc>
                <a:tc>
                  <a:txBody>
                    <a:bodyPr/>
                    <a:lstStyle/>
                    <a:p>
                      <a:pPr algn="ctr" fontAlgn="ctr"/>
                      <a:r>
                        <a:rPr lang="en-US" altLang="ja-JP" sz="800" u="none" strike="noStrike">
                          <a:effectLst/>
                        </a:rPr>
                        <a:t>9</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角田市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ja-JP" altLang="en-US" sz="800" u="none" strike="noStrike">
                          <a:effectLst/>
                        </a:rPr>
                        <a:t>宮城県角田高等学校</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3</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147</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12</a:t>
                      </a:r>
                      <a:r>
                        <a:rPr lang="ja-JP" altLang="en-US" sz="800" u="none" strike="noStrike">
                          <a:effectLst/>
                        </a:rPr>
                        <a:t>月</a:t>
                      </a:r>
                      <a:r>
                        <a:rPr lang="en-US" altLang="ja-JP" sz="800" u="none" strike="noStrike">
                          <a:effectLst/>
                        </a:rPr>
                        <a:t>15</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木）</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3342523644"/>
                  </a:ext>
                </a:extLst>
              </a:tr>
              <a:tr h="283623">
                <a:tc vMerge="1">
                  <a:txBody>
                    <a:bodyPr/>
                    <a:lstStyle/>
                    <a:p>
                      <a:endParaRPr kumimoji="1" lang="ja-JP" altLang="en-US"/>
                    </a:p>
                  </a:txBody>
                  <a:tcPr/>
                </a:tc>
                <a:tc>
                  <a:txBody>
                    <a:bodyPr/>
                    <a:lstStyle/>
                    <a:p>
                      <a:pPr algn="ctr" fontAlgn="ctr"/>
                      <a:r>
                        <a:rPr lang="en-US" altLang="ja-JP" sz="800" u="none" strike="noStrike">
                          <a:effectLst/>
                        </a:rPr>
                        <a:t>10</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美里町</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zh-TW" altLang="en-US" sz="800" u="none" strike="noStrike">
                          <a:effectLst/>
                        </a:rPr>
                        <a:t>宮城県小牛田農林高等学校</a:t>
                      </a:r>
                      <a:endParaRPr lang="zh-TW"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2</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184</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1</a:t>
                      </a:r>
                      <a:r>
                        <a:rPr lang="ja-JP" altLang="en-US" sz="800" u="none" strike="noStrike">
                          <a:effectLst/>
                        </a:rPr>
                        <a:t>月</a:t>
                      </a:r>
                      <a:r>
                        <a:rPr lang="en-US" altLang="ja-JP" sz="800" u="none" strike="noStrike">
                          <a:effectLst/>
                        </a:rPr>
                        <a:t>11</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4182931956"/>
                  </a:ext>
                </a:extLst>
              </a:tr>
              <a:tr h="283623">
                <a:tc vMerge="1">
                  <a:txBody>
                    <a:bodyPr/>
                    <a:lstStyle/>
                    <a:p>
                      <a:endParaRPr kumimoji="1" lang="ja-JP" altLang="en-US"/>
                    </a:p>
                  </a:txBody>
                  <a:tcPr/>
                </a:tc>
                <a:tc>
                  <a:txBody>
                    <a:bodyPr/>
                    <a:lstStyle/>
                    <a:p>
                      <a:pPr algn="ctr" fontAlgn="ctr"/>
                      <a:r>
                        <a:rPr lang="en-US" altLang="ja-JP" sz="800" u="none" strike="noStrike">
                          <a:effectLst/>
                        </a:rPr>
                        <a:t>11</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岩沼市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ja-JP" altLang="en-US" sz="800" u="none" strike="noStrike">
                          <a:effectLst/>
                        </a:rPr>
                        <a:t>宮城県名取高等学校</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2</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276</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1</a:t>
                      </a:r>
                      <a:r>
                        <a:rPr lang="ja-JP" altLang="en-US" sz="800" u="none" strike="noStrike">
                          <a:effectLst/>
                        </a:rPr>
                        <a:t>月</a:t>
                      </a:r>
                      <a:r>
                        <a:rPr lang="en-US" altLang="ja-JP" sz="800" u="none" strike="noStrike">
                          <a:effectLst/>
                        </a:rPr>
                        <a:t>12</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木）</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3685384504"/>
                  </a:ext>
                </a:extLst>
              </a:tr>
              <a:tr h="283623">
                <a:tc vMerge="1">
                  <a:txBody>
                    <a:bodyPr/>
                    <a:lstStyle/>
                    <a:p>
                      <a:endParaRPr kumimoji="1" lang="ja-JP" altLang="en-US"/>
                    </a:p>
                  </a:txBody>
                  <a:tcPr/>
                </a:tc>
                <a:tc>
                  <a:txBody>
                    <a:bodyPr/>
                    <a:lstStyle/>
                    <a:p>
                      <a:pPr algn="ctr" fontAlgn="ctr"/>
                      <a:r>
                        <a:rPr lang="en-US" altLang="ja-JP" sz="800" u="none" strike="noStrike">
                          <a:effectLst/>
                        </a:rPr>
                        <a:t>12</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色麻町</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zh-TW" altLang="en-US" sz="800" u="none" strike="noStrike">
                          <a:effectLst/>
                        </a:rPr>
                        <a:t>宮城県加美農業高等学校</a:t>
                      </a:r>
                      <a:endParaRPr lang="zh-TW"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2</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40</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1</a:t>
                      </a:r>
                      <a:r>
                        <a:rPr lang="ja-JP" altLang="en-US" sz="800" u="none" strike="noStrike">
                          <a:effectLst/>
                        </a:rPr>
                        <a:t>月</a:t>
                      </a:r>
                      <a:r>
                        <a:rPr lang="en-US" altLang="ja-JP" sz="800" u="none" strike="noStrike">
                          <a:effectLst/>
                        </a:rPr>
                        <a:t>16</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月）</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2694372772"/>
                  </a:ext>
                </a:extLst>
              </a:tr>
              <a:tr h="283623">
                <a:tc vMerge="1">
                  <a:txBody>
                    <a:bodyPr/>
                    <a:lstStyle/>
                    <a:p>
                      <a:endParaRPr kumimoji="1" lang="ja-JP" altLang="en-US"/>
                    </a:p>
                  </a:txBody>
                  <a:tcPr/>
                </a:tc>
                <a:tc>
                  <a:txBody>
                    <a:bodyPr/>
                    <a:lstStyle/>
                    <a:p>
                      <a:pPr algn="ctr" fontAlgn="ctr"/>
                      <a:r>
                        <a:rPr lang="en-US" altLang="ja-JP" sz="800" u="none" strike="noStrike">
                          <a:effectLst/>
                        </a:rPr>
                        <a:t>13</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名取市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zh-TW" altLang="en-US" sz="800" u="none" strike="noStrike">
                          <a:effectLst/>
                        </a:rPr>
                        <a:t>宮城県農業高等学校</a:t>
                      </a:r>
                      <a:endParaRPr lang="zh-TW"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1</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242</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1</a:t>
                      </a:r>
                      <a:r>
                        <a:rPr lang="ja-JP" altLang="en-US" sz="800" u="none" strike="noStrike">
                          <a:effectLst/>
                        </a:rPr>
                        <a:t>月</a:t>
                      </a:r>
                      <a:r>
                        <a:rPr lang="en-US" altLang="ja-JP" sz="800" u="none" strike="noStrike">
                          <a:effectLst/>
                        </a:rPr>
                        <a:t>23</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（月）</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746039429"/>
                  </a:ext>
                </a:extLst>
              </a:tr>
              <a:tr h="283623">
                <a:tc vMerge="1">
                  <a:txBody>
                    <a:bodyPr/>
                    <a:lstStyle/>
                    <a:p>
                      <a:endParaRPr kumimoji="1" lang="ja-JP" altLang="en-US"/>
                    </a:p>
                  </a:txBody>
                  <a:tcPr/>
                </a:tc>
                <a:tc>
                  <a:txBody>
                    <a:bodyPr/>
                    <a:lstStyle/>
                    <a:p>
                      <a:pPr algn="ctr" fontAlgn="ctr"/>
                      <a:r>
                        <a:rPr lang="en-US" altLang="ja-JP" sz="800" u="none" strike="noStrike">
                          <a:effectLst/>
                        </a:rPr>
                        <a:t>14</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富谷市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ja-JP" altLang="en-US" sz="800" u="none" strike="noStrike">
                          <a:effectLst/>
                        </a:rPr>
                        <a:t>宮城県富谷高等学校</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2</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278</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1</a:t>
                      </a:r>
                      <a:r>
                        <a:rPr lang="ja-JP" altLang="en-US" sz="800" u="none" strike="noStrike">
                          <a:effectLst/>
                        </a:rPr>
                        <a:t>月</a:t>
                      </a:r>
                      <a:r>
                        <a:rPr lang="en-US" altLang="ja-JP" sz="800" u="none" strike="noStrike">
                          <a:effectLst/>
                        </a:rPr>
                        <a:t>31</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火）</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1707911143"/>
                  </a:ext>
                </a:extLst>
              </a:tr>
              <a:tr h="283623">
                <a:tc vMerge="1">
                  <a:txBody>
                    <a:bodyPr/>
                    <a:lstStyle/>
                    <a:p>
                      <a:endParaRPr kumimoji="1" lang="ja-JP" altLang="en-US"/>
                    </a:p>
                  </a:txBody>
                  <a:tcPr/>
                </a:tc>
                <a:tc>
                  <a:txBody>
                    <a:bodyPr/>
                    <a:lstStyle/>
                    <a:p>
                      <a:pPr algn="ctr" fontAlgn="ctr"/>
                      <a:r>
                        <a:rPr lang="en-US" altLang="ja-JP" sz="800" u="none" strike="noStrike">
                          <a:effectLst/>
                        </a:rPr>
                        <a:t>15</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登米市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ja-JP" altLang="en-US" sz="800" u="none" strike="noStrike">
                          <a:effectLst/>
                        </a:rPr>
                        <a:t>宮城県登米高等学校</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2</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101</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2</a:t>
                      </a:r>
                      <a:r>
                        <a:rPr lang="ja-JP" altLang="en-US" sz="800" u="none" strike="noStrike">
                          <a:effectLst/>
                        </a:rPr>
                        <a:t>月</a:t>
                      </a:r>
                      <a:r>
                        <a:rPr lang="en-US" altLang="ja-JP" sz="800" u="none" strike="noStrike">
                          <a:effectLst/>
                        </a:rPr>
                        <a:t>2</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木）</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228635488"/>
                  </a:ext>
                </a:extLst>
              </a:tr>
              <a:tr h="283623">
                <a:tc vMerge="1">
                  <a:txBody>
                    <a:bodyPr/>
                    <a:lstStyle/>
                    <a:p>
                      <a:endParaRPr kumimoji="1" lang="ja-JP" altLang="en-US"/>
                    </a:p>
                  </a:txBody>
                  <a:tcPr/>
                </a:tc>
                <a:tc>
                  <a:txBody>
                    <a:bodyPr/>
                    <a:lstStyle/>
                    <a:p>
                      <a:pPr algn="ctr" fontAlgn="ctr"/>
                      <a:r>
                        <a:rPr lang="en-US" altLang="ja-JP" sz="800" u="none" strike="noStrike">
                          <a:effectLst/>
                        </a:rPr>
                        <a:t>16</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仙台市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ja-JP" altLang="en-US" sz="800" u="none" strike="noStrike">
                          <a:effectLst/>
                        </a:rPr>
                        <a:t>宮城県仙台南高等学校</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2</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278</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3</a:t>
                      </a:r>
                      <a:r>
                        <a:rPr lang="ja-JP" altLang="en-US" sz="800" u="none" strike="noStrike">
                          <a:effectLst/>
                        </a:rPr>
                        <a:t>月</a:t>
                      </a:r>
                      <a:r>
                        <a:rPr lang="en-US" altLang="ja-JP" sz="800" u="none" strike="noStrike">
                          <a:effectLst/>
                        </a:rPr>
                        <a:t>23</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木）</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356342000"/>
                  </a:ext>
                </a:extLst>
              </a:tr>
              <a:tr h="283623">
                <a:tc rowSpan="4">
                  <a:txBody>
                    <a:bodyPr/>
                    <a:lstStyle/>
                    <a:p>
                      <a:pPr algn="dist" fontAlgn="ctr"/>
                      <a:r>
                        <a:rPr lang="ja-JP" altLang="en-US" sz="800" u="none" strike="noStrike">
                          <a:effectLst/>
                        </a:rPr>
                        <a:t>特別支援学校</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1</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岩沼市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ja-JP" altLang="en-US" sz="800" u="none" strike="noStrike">
                          <a:effectLst/>
                        </a:rPr>
                        <a:t>宮城県立支援学校岩沼高等学園</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2</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38</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9</a:t>
                      </a:r>
                      <a:r>
                        <a:rPr lang="ja-JP" altLang="en-US" sz="800" u="none" strike="noStrike">
                          <a:effectLst/>
                        </a:rPr>
                        <a:t>月</a:t>
                      </a:r>
                      <a:r>
                        <a:rPr lang="en-US" altLang="ja-JP" sz="800" u="none" strike="noStrike">
                          <a:effectLst/>
                        </a:rPr>
                        <a:t>1</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木）</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2139514410"/>
                  </a:ext>
                </a:extLst>
              </a:tr>
              <a:tr h="283623">
                <a:tc vMerge="1">
                  <a:txBody>
                    <a:bodyPr/>
                    <a:lstStyle/>
                    <a:p>
                      <a:endParaRPr kumimoji="1" lang="ja-JP" altLang="en-US"/>
                    </a:p>
                  </a:txBody>
                  <a:tcPr/>
                </a:tc>
                <a:tc>
                  <a:txBody>
                    <a:bodyPr/>
                    <a:lstStyle/>
                    <a:p>
                      <a:pPr algn="ctr" fontAlgn="ctr"/>
                      <a:r>
                        <a:rPr lang="en-US" altLang="ja-JP" sz="800" u="none" strike="noStrike">
                          <a:effectLst/>
                        </a:rPr>
                        <a:t>2</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仙台市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zh-TW" altLang="en-US" sz="800" u="none" strike="noStrike">
                          <a:effectLst/>
                        </a:rPr>
                        <a:t>宮城県立小松島支援学校</a:t>
                      </a:r>
                      <a:endParaRPr lang="zh-TW"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2</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43</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9</a:t>
                      </a:r>
                      <a:r>
                        <a:rPr lang="ja-JP" altLang="en-US" sz="800" u="none" strike="noStrike">
                          <a:effectLst/>
                        </a:rPr>
                        <a:t>月</a:t>
                      </a:r>
                      <a:r>
                        <a:rPr lang="en-US" altLang="ja-JP" sz="800" u="none" strike="noStrike">
                          <a:effectLst/>
                        </a:rPr>
                        <a:t>5</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月）</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952813670"/>
                  </a:ext>
                </a:extLst>
              </a:tr>
              <a:tr h="283623">
                <a:tc vMerge="1">
                  <a:txBody>
                    <a:bodyPr/>
                    <a:lstStyle/>
                    <a:p>
                      <a:endParaRPr kumimoji="1" lang="ja-JP" altLang="en-US"/>
                    </a:p>
                  </a:txBody>
                  <a:tcPr/>
                </a:tc>
                <a:tc>
                  <a:txBody>
                    <a:bodyPr/>
                    <a:lstStyle/>
                    <a:p>
                      <a:pPr algn="ctr" fontAlgn="ctr"/>
                      <a:r>
                        <a:rPr lang="en-US" altLang="ja-JP" sz="800" u="none" strike="noStrike">
                          <a:effectLst/>
                        </a:rPr>
                        <a:t>3</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名取市</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ja-JP" altLang="en-US" sz="800" u="none" strike="noStrike">
                          <a:effectLst/>
                        </a:rPr>
                        <a:t>宮城県立名取支援学校</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3</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20</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9</a:t>
                      </a:r>
                      <a:r>
                        <a:rPr lang="ja-JP" altLang="en-US" sz="800" u="none" strike="noStrike">
                          <a:effectLst/>
                        </a:rPr>
                        <a:t>月</a:t>
                      </a:r>
                      <a:r>
                        <a:rPr lang="en-US" altLang="ja-JP" sz="800" u="none" strike="noStrike">
                          <a:effectLst/>
                        </a:rPr>
                        <a:t>16</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a:t>
                      </a:r>
                      <a:r>
                        <a:rPr lang="ja-JP" altLang="en-US" sz="800" u="none" strike="noStrike">
                          <a:effectLst/>
                        </a:rPr>
                        <a:t>金）</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3079714967"/>
                  </a:ext>
                </a:extLst>
              </a:tr>
              <a:tr h="283623">
                <a:tc vMerge="1">
                  <a:txBody>
                    <a:bodyPr/>
                    <a:lstStyle/>
                    <a:p>
                      <a:endParaRPr kumimoji="1" lang="ja-JP" altLang="en-US"/>
                    </a:p>
                  </a:txBody>
                  <a:tcPr/>
                </a:tc>
                <a:tc>
                  <a:txBody>
                    <a:bodyPr/>
                    <a:lstStyle/>
                    <a:p>
                      <a:pPr algn="ctr" fontAlgn="ctr"/>
                      <a:r>
                        <a:rPr lang="en-US" altLang="ja-JP" sz="800" u="none" strike="noStrike">
                          <a:effectLst/>
                        </a:rPr>
                        <a:t>4</a:t>
                      </a:r>
                      <a:endParaRPr lang="en-US" altLang="ja-JP"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ja-JP" altLang="en-US" sz="800" u="none" strike="noStrike">
                          <a:effectLst/>
                        </a:rPr>
                        <a:t>柴田町</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dist" fontAlgn="ctr"/>
                      <a:r>
                        <a:rPr lang="zh-TW" altLang="en-US" sz="800" u="none" strike="noStrike">
                          <a:effectLst/>
                        </a:rPr>
                        <a:t>宮城県立船岡支援学校</a:t>
                      </a:r>
                      <a:endParaRPr lang="zh-TW" altLang="en-US" sz="800" b="0" i="0" u="none" strike="noStrike">
                        <a:effectLst/>
                        <a:latin typeface="ＭＳ Ｐゴシック" panose="020B0600070205080204" pitchFamily="50" charset="-128"/>
                        <a:ea typeface="ＭＳ Ｐゴシック" panose="020B0600070205080204" pitchFamily="50" charset="-128"/>
                      </a:endParaRPr>
                    </a:p>
                  </a:txBody>
                  <a:tcPr marL="106359" marR="106359" marT="7091" marB="0" anchor="ctr"/>
                </a:tc>
                <a:tc>
                  <a:txBody>
                    <a:bodyPr/>
                    <a:lstStyle/>
                    <a:p>
                      <a:pPr algn="ctr" fontAlgn="ctr"/>
                      <a:r>
                        <a:rPr lang="en-US" altLang="ja-JP" sz="800" u="none" strike="noStrike">
                          <a:effectLst/>
                        </a:rPr>
                        <a:t>2</a:t>
                      </a:r>
                      <a:r>
                        <a:rPr lang="ja-JP" altLang="en-US" sz="800" u="none" strike="noStrike">
                          <a:effectLst/>
                        </a:rPr>
                        <a:t>年</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a:effectLst/>
                        </a:rPr>
                        <a:t>15</a:t>
                      </a:r>
                      <a:r>
                        <a:rPr lang="ja-JP" altLang="en-US" sz="800" u="none" strike="noStrike">
                          <a:effectLst/>
                        </a:rPr>
                        <a:t>名</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r" fontAlgn="ctr"/>
                      <a:r>
                        <a:rPr lang="en-US" altLang="ja-JP" sz="800" u="none" strike="noStrike">
                          <a:effectLst/>
                        </a:rPr>
                        <a:t>12</a:t>
                      </a:r>
                      <a:r>
                        <a:rPr lang="ja-JP" altLang="en-US" sz="800" u="none" strike="noStrike">
                          <a:effectLst/>
                        </a:rPr>
                        <a:t>月</a:t>
                      </a:r>
                      <a:r>
                        <a:rPr lang="en-US" altLang="ja-JP" sz="800" u="none" strike="noStrike">
                          <a:effectLst/>
                        </a:rPr>
                        <a:t>21</a:t>
                      </a:r>
                      <a:r>
                        <a:rPr lang="ja-JP" altLang="en-US" sz="800" u="none" strike="noStrike">
                          <a:effectLst/>
                        </a:rPr>
                        <a:t>日</a:t>
                      </a: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7091" marR="7091" marT="7091" marB="0" anchor="ctr"/>
                </a:tc>
                <a:tc>
                  <a:txBody>
                    <a:bodyPr/>
                    <a:lstStyle/>
                    <a:p>
                      <a:pPr algn="ctr" fontAlgn="ctr"/>
                      <a:r>
                        <a:rPr lang="en-US" altLang="ja-JP" sz="800" u="none" strike="noStrike" dirty="0">
                          <a:effectLst/>
                        </a:rPr>
                        <a:t>(</a:t>
                      </a:r>
                      <a:r>
                        <a:rPr lang="ja-JP" altLang="en-US" sz="800" u="none" strike="noStrike" dirty="0">
                          <a:effectLst/>
                        </a:rPr>
                        <a:t>水）</a:t>
                      </a:r>
                      <a:endParaRPr lang="ja-JP" altLang="en-US" sz="800" b="0" i="0" u="none" strike="noStrike" dirty="0">
                        <a:effectLst/>
                        <a:latin typeface="ＭＳ Ｐゴシック" panose="020B0600070205080204" pitchFamily="50" charset="-128"/>
                        <a:ea typeface="ＭＳ Ｐゴシック" panose="020B0600070205080204" pitchFamily="50" charset="-128"/>
                      </a:endParaRPr>
                    </a:p>
                  </a:txBody>
                  <a:tcPr marL="7091" marR="7091" marT="7091" marB="0" anchor="ctr"/>
                </a:tc>
                <a:extLst>
                  <a:ext uri="{0D108BD9-81ED-4DB2-BD59-A6C34878D82A}">
                    <a16:rowId xmlns:a16="http://schemas.microsoft.com/office/drawing/2014/main" val="1245132205"/>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テキスト プレースホルダー 1"/>
          <p:cNvSpPr>
            <a:spLocks noChangeArrowheads="1"/>
          </p:cNvSpPr>
          <p:nvPr/>
        </p:nvSpPr>
        <p:spPr bwMode="auto">
          <a:xfrm>
            <a:off x="1054100" y="520700"/>
            <a:ext cx="54768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２ 選挙出前講座</a:t>
            </a:r>
            <a:r>
              <a:rPr lang="ja-JP" altLang="en-US" sz="20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の</a:t>
            </a:r>
            <a:r>
              <a:rPr lang="ja-JP" altLang="en-US" sz="20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様子</a:t>
            </a:r>
          </a:p>
        </p:txBody>
      </p:sp>
      <p:sp>
        <p:nvSpPr>
          <p:cNvPr id="23556" name="正方形/長方形 23"/>
          <p:cNvSpPr>
            <a:spLocks noChangeArrowheads="1"/>
          </p:cNvSpPr>
          <p:nvPr/>
        </p:nvSpPr>
        <p:spPr bwMode="auto">
          <a:xfrm>
            <a:off x="0" y="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18" name="コンテンツ プレースホルダー 2"/>
          <p:cNvSpPr txBox="1">
            <a:spLocks/>
          </p:cNvSpPr>
          <p:nvPr/>
        </p:nvSpPr>
        <p:spPr bwMode="auto">
          <a:xfrm>
            <a:off x="1474788" y="3714750"/>
            <a:ext cx="233574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171450" indent="-171450" algn="l">
              <a:buSzPct val="150000"/>
              <a:buFont typeface="Arial" charset="0"/>
              <a:buBlip>
                <a:blip r:embed="rId2"/>
              </a:buBlip>
              <a:defRPr/>
            </a:pPr>
            <a:r>
              <a:rPr lang="ja-JP" altLang="en-US" sz="1200" dirty="0" smtClean="0"/>
              <a:t>　</a:t>
            </a:r>
            <a:r>
              <a:rPr lang="ja-JP" altLang="en-US" sz="1200" b="1" dirty="0" smtClean="0"/>
              <a:t>宮城県富谷高等学校</a:t>
            </a:r>
            <a:endParaRPr lang="ja-JP" altLang="en-US" sz="1050" dirty="0" smtClean="0"/>
          </a:p>
          <a:p>
            <a:pPr algn="l">
              <a:buFont typeface="Wingdings" pitchFamily="2" charset="2"/>
              <a:buNone/>
              <a:defRPr/>
            </a:pPr>
            <a:endParaRPr lang="ja-JP" altLang="en-US" sz="1200" dirty="0" smtClean="0"/>
          </a:p>
          <a:p>
            <a:pPr>
              <a:buFont typeface="Wingdings" pitchFamily="2" charset="2"/>
              <a:buNone/>
              <a:defRPr/>
            </a:pPr>
            <a:endParaRPr lang="ja-JP" altLang="en-US" sz="1200" dirty="0" smtClean="0"/>
          </a:p>
        </p:txBody>
      </p:sp>
      <p:sp>
        <p:nvSpPr>
          <p:cNvPr id="19" name="コンテンツ プレースホルダー 2"/>
          <p:cNvSpPr txBox="1">
            <a:spLocks/>
          </p:cNvSpPr>
          <p:nvPr/>
        </p:nvSpPr>
        <p:spPr bwMode="auto">
          <a:xfrm>
            <a:off x="1476375" y="1273175"/>
            <a:ext cx="20923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171450" indent="-171450" algn="l">
              <a:buSzPct val="150000"/>
              <a:buFont typeface="Arial" charset="0"/>
              <a:buBlip>
                <a:blip r:embed="rId2"/>
              </a:buBlip>
              <a:defRPr/>
            </a:pPr>
            <a:r>
              <a:rPr lang="ja-JP" altLang="en-US" sz="1200" dirty="0" smtClean="0"/>
              <a:t>　</a:t>
            </a:r>
            <a:r>
              <a:rPr lang="ja-JP" altLang="en-US" sz="1200" b="1" dirty="0" smtClean="0"/>
              <a:t>宮城県角田高等学校</a:t>
            </a:r>
            <a:endParaRPr lang="ja-JP" altLang="en-US" sz="1200" b="1" dirty="0" smtClean="0"/>
          </a:p>
          <a:p>
            <a:pPr>
              <a:buFont typeface="Wingdings" pitchFamily="2" charset="2"/>
              <a:buNone/>
              <a:defRPr/>
            </a:pPr>
            <a:endParaRPr lang="ja-JP" altLang="en-US" sz="1200" dirty="0" smtClean="0"/>
          </a:p>
        </p:txBody>
      </p:sp>
      <p:sp>
        <p:nvSpPr>
          <p:cNvPr id="20" name="コンテンツ プレースホルダー 2"/>
          <p:cNvSpPr txBox="1">
            <a:spLocks/>
          </p:cNvSpPr>
          <p:nvPr/>
        </p:nvSpPr>
        <p:spPr bwMode="auto">
          <a:xfrm>
            <a:off x="4006850" y="3714750"/>
            <a:ext cx="23590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171450" indent="-171450" algn="l">
              <a:buSzPct val="150000"/>
              <a:buFont typeface="Arial" charset="0"/>
              <a:buBlip>
                <a:blip r:embed="rId2"/>
              </a:buBlip>
              <a:defRPr/>
            </a:pPr>
            <a:r>
              <a:rPr lang="ja-JP" altLang="en-US" sz="1200" dirty="0" smtClean="0"/>
              <a:t>　</a:t>
            </a:r>
            <a:r>
              <a:rPr lang="ja-JP" altLang="en-US" sz="1200" b="1" dirty="0" smtClean="0"/>
              <a:t>宮城県宮城野高等学校</a:t>
            </a:r>
            <a:endParaRPr lang="ja-JP" altLang="en-US" sz="1050" dirty="0"/>
          </a:p>
          <a:p>
            <a:pPr algn="l">
              <a:buFont typeface="Wingdings" pitchFamily="2" charset="2"/>
              <a:buNone/>
              <a:defRPr/>
            </a:pPr>
            <a:endParaRPr lang="ja-JP" altLang="en-US" sz="1200" dirty="0" smtClean="0"/>
          </a:p>
          <a:p>
            <a:pPr>
              <a:buFont typeface="Wingdings" pitchFamily="2" charset="2"/>
              <a:buNone/>
              <a:defRPr/>
            </a:pPr>
            <a:endParaRPr lang="ja-JP" altLang="en-US" sz="1200" dirty="0" smtClean="0"/>
          </a:p>
        </p:txBody>
      </p:sp>
      <p:sp>
        <p:nvSpPr>
          <p:cNvPr id="22" name="コンテンツ プレースホルダー 2"/>
          <p:cNvSpPr txBox="1">
            <a:spLocks/>
          </p:cNvSpPr>
          <p:nvPr/>
        </p:nvSpPr>
        <p:spPr bwMode="auto">
          <a:xfrm>
            <a:off x="3986213" y="1273175"/>
            <a:ext cx="22971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171450" indent="-171450" algn="l">
              <a:buSzPct val="150000"/>
              <a:buFont typeface="Arial" charset="0"/>
              <a:buBlip>
                <a:blip r:embed="rId2"/>
              </a:buBlip>
              <a:defRPr/>
            </a:pPr>
            <a:r>
              <a:rPr lang="ja-JP" altLang="en-US" sz="1200" dirty="0" smtClean="0"/>
              <a:t>　</a:t>
            </a:r>
            <a:r>
              <a:rPr lang="ja-JP" altLang="en-US" sz="1200" b="1" dirty="0" smtClean="0"/>
              <a:t>宮城県農業高等学校</a:t>
            </a:r>
            <a:endParaRPr lang="ja-JP" altLang="en-US" sz="1050" dirty="0" smtClean="0"/>
          </a:p>
          <a:p>
            <a:pPr algn="l">
              <a:buFont typeface="Wingdings" pitchFamily="2" charset="2"/>
              <a:buNone/>
              <a:defRPr/>
            </a:pPr>
            <a:endParaRPr lang="ja-JP" altLang="en-US" sz="1200" dirty="0" smtClean="0"/>
          </a:p>
          <a:p>
            <a:pPr>
              <a:buFont typeface="Wingdings" pitchFamily="2" charset="2"/>
              <a:buNone/>
              <a:defRPr/>
            </a:pPr>
            <a:endParaRPr lang="ja-JP" altLang="en-US" sz="1200" dirty="0" smtClean="0"/>
          </a:p>
        </p:txBody>
      </p:sp>
      <p:sp>
        <p:nvSpPr>
          <p:cNvPr id="24584" name="Oval 37"/>
          <p:cNvSpPr>
            <a:spLocks noChangeArrowheads="1"/>
          </p:cNvSpPr>
          <p:nvPr/>
        </p:nvSpPr>
        <p:spPr bwMode="auto">
          <a:xfrm>
            <a:off x="165100" y="8394700"/>
            <a:ext cx="501650" cy="473075"/>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15</a:t>
            </a:r>
            <a:endParaRPr lang="ja-JP" altLang="en-US" sz="2000">
              <a:solidFill>
                <a:schemeClr val="bg1"/>
              </a:solidFill>
              <a:latin typeface="メイリオ" panose="020B0604030504040204" pitchFamily="50" charset="-128"/>
              <a:ea typeface="メイリオ" panose="020B0604030504040204" pitchFamily="50" charset="-128"/>
            </a:endParaRPr>
          </a:p>
        </p:txBody>
      </p:sp>
      <p:sp>
        <p:nvSpPr>
          <p:cNvPr id="21" name="コンテンツ プレースホルダー 2"/>
          <p:cNvSpPr txBox="1">
            <a:spLocks/>
          </p:cNvSpPr>
          <p:nvPr/>
        </p:nvSpPr>
        <p:spPr bwMode="auto">
          <a:xfrm>
            <a:off x="4048125" y="6146800"/>
            <a:ext cx="23336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171450" indent="-171450" algn="l">
              <a:buSzPct val="150000"/>
              <a:buFont typeface="Arial" charset="0"/>
              <a:buBlip>
                <a:blip r:embed="rId2"/>
              </a:buBlip>
              <a:defRPr/>
            </a:pPr>
            <a:r>
              <a:rPr lang="ja-JP" altLang="en-US" sz="1200" dirty="0" smtClean="0"/>
              <a:t>　</a:t>
            </a:r>
            <a:r>
              <a:rPr lang="ja-JP" altLang="en-US" sz="1200" b="1" dirty="0" smtClean="0"/>
              <a:t>宮城県登米高等学校</a:t>
            </a:r>
            <a:endParaRPr lang="ja-JP" altLang="en-US" sz="1050" dirty="0" smtClean="0"/>
          </a:p>
          <a:p>
            <a:pPr algn="l">
              <a:buFont typeface="Wingdings" pitchFamily="2" charset="2"/>
              <a:buNone/>
              <a:defRPr/>
            </a:pPr>
            <a:endParaRPr lang="ja-JP" altLang="en-US" sz="1200" dirty="0" smtClean="0"/>
          </a:p>
          <a:p>
            <a:pPr>
              <a:buFont typeface="Wingdings" pitchFamily="2" charset="2"/>
              <a:buNone/>
              <a:defRPr/>
            </a:pPr>
            <a:endParaRPr lang="ja-JP" altLang="en-US" sz="1200" dirty="0" smtClean="0"/>
          </a:p>
        </p:txBody>
      </p:sp>
      <p:sp>
        <p:nvSpPr>
          <p:cNvPr id="27" name="コンテンツ プレースホルダー 2"/>
          <p:cNvSpPr txBox="1">
            <a:spLocks/>
          </p:cNvSpPr>
          <p:nvPr/>
        </p:nvSpPr>
        <p:spPr bwMode="auto">
          <a:xfrm>
            <a:off x="1474788" y="6151880"/>
            <a:ext cx="2233564"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171450" indent="-171450" algn="l">
              <a:buSzPct val="150000"/>
              <a:buFont typeface="Arial" charset="0"/>
              <a:buBlip>
                <a:blip r:embed="rId2"/>
              </a:buBlip>
              <a:defRPr/>
            </a:pPr>
            <a:r>
              <a:rPr lang="ja-JP" altLang="en-US" sz="1200" dirty="0" smtClean="0"/>
              <a:t>　</a:t>
            </a:r>
            <a:r>
              <a:rPr lang="ja-JP" altLang="en-US" sz="1200" b="1" dirty="0" smtClean="0"/>
              <a:t>宮城県</a:t>
            </a:r>
            <a:r>
              <a:rPr lang="ja-JP" altLang="en-US" sz="1200" b="1" dirty="0"/>
              <a:t>加美農業</a:t>
            </a:r>
            <a:r>
              <a:rPr lang="ja-JP" altLang="en-US" sz="1200" b="1" dirty="0" smtClean="0"/>
              <a:t>高等学校</a:t>
            </a:r>
            <a:endParaRPr lang="ja-JP" altLang="en-US" sz="1050" dirty="0" smtClean="0"/>
          </a:p>
          <a:p>
            <a:pPr algn="l">
              <a:buFont typeface="Wingdings" pitchFamily="2" charset="2"/>
              <a:buNone/>
              <a:defRPr/>
            </a:pPr>
            <a:endParaRPr lang="ja-JP" altLang="en-US" sz="1200" dirty="0" smtClean="0"/>
          </a:p>
          <a:p>
            <a:pPr>
              <a:buFont typeface="Wingdings" pitchFamily="2" charset="2"/>
              <a:buNone/>
              <a:defRPr/>
            </a:pPr>
            <a:endParaRPr lang="ja-JP" altLang="en-US" sz="1200" dirty="0" smtClean="0"/>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5683" y="4126723"/>
            <a:ext cx="2386521" cy="1789891"/>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5683" y="6527561"/>
            <a:ext cx="2358798" cy="1800869"/>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3476" y="1624989"/>
            <a:ext cx="2386523" cy="1789892"/>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6850" y="1621228"/>
            <a:ext cx="2391537" cy="1793653"/>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4099" y="4123918"/>
            <a:ext cx="2385900" cy="1789425"/>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8840" y="6527561"/>
            <a:ext cx="2401159" cy="180086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テキスト プレースホルダー 1"/>
          <p:cNvSpPr>
            <a:spLocks noChangeArrowheads="1"/>
          </p:cNvSpPr>
          <p:nvPr/>
        </p:nvSpPr>
        <p:spPr bwMode="auto">
          <a:xfrm>
            <a:off x="285750" y="381000"/>
            <a:ext cx="54768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defRPr/>
            </a:pPr>
            <a:r>
              <a:rPr lang="ja-JP" altLang="en-US" sz="20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３ 県内市町村の長及び議員の任期満了一覧</a:t>
            </a:r>
            <a:endParaRPr lang="en-US" altLang="ja-JP" sz="20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a:spcBef>
                <a:spcPct val="0"/>
              </a:spcBef>
              <a:buClr>
                <a:schemeClr val="hlink"/>
              </a:buClr>
              <a:buSzPct val="60000"/>
              <a:buFont typeface="Arial" panose="020B0604020202020204" pitchFamily="34" charset="0"/>
              <a:buNone/>
              <a:defRPr/>
            </a:pPr>
            <a:endParaRPr lang="en-US" altLang="ja-JP" sz="105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algn="r">
              <a:spcBef>
                <a:spcPct val="0"/>
              </a:spcBef>
              <a:buClr>
                <a:schemeClr val="hlink"/>
              </a:buClr>
              <a:buSzPct val="60000"/>
              <a:buFont typeface="Arial" panose="020B0604020202020204" pitchFamily="34" charset="0"/>
              <a:buNone/>
              <a:defRPr/>
            </a:pPr>
            <a:r>
              <a:rPr lang="ja-JP" altLang="en-US" sz="10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令和５年１月</a:t>
            </a:r>
            <a:r>
              <a:rPr lang="ja-JP" altLang="en-US" sz="10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１日現在</a:t>
            </a:r>
          </a:p>
        </p:txBody>
      </p:sp>
      <p:sp>
        <p:nvSpPr>
          <p:cNvPr id="24579" name="正方形/長方形 23"/>
          <p:cNvSpPr>
            <a:spLocks noChangeArrowheads="1"/>
          </p:cNvSpPr>
          <p:nvPr/>
        </p:nvSpPr>
        <p:spPr bwMode="auto">
          <a:xfrm>
            <a:off x="6026150" y="0"/>
            <a:ext cx="831850" cy="91694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25604" name="Oval 37"/>
          <p:cNvSpPr>
            <a:spLocks noChangeArrowheads="1"/>
          </p:cNvSpPr>
          <p:nvPr/>
        </p:nvSpPr>
        <p:spPr bwMode="auto">
          <a:xfrm>
            <a:off x="6191250" y="8394700"/>
            <a:ext cx="501650" cy="474663"/>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16</a:t>
            </a:r>
            <a:endParaRPr lang="ja-JP" altLang="en-US" sz="2000">
              <a:solidFill>
                <a:schemeClr val="bg1"/>
              </a:solidFill>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804476085"/>
              </p:ext>
            </p:extLst>
          </p:nvPr>
        </p:nvGraphicFramePr>
        <p:xfrm>
          <a:off x="495804" y="1219776"/>
          <a:ext cx="5098175" cy="7472653"/>
        </p:xfrm>
        <a:graphic>
          <a:graphicData uri="http://schemas.openxmlformats.org/drawingml/2006/table">
            <a:tbl>
              <a:tblPr/>
              <a:tblGrid>
                <a:gridCol w="462445">
                  <a:extLst>
                    <a:ext uri="{9D8B030D-6E8A-4147-A177-3AD203B41FA5}">
                      <a16:colId xmlns:a16="http://schemas.microsoft.com/office/drawing/2014/main" val="1528059508"/>
                    </a:ext>
                  </a:extLst>
                </a:gridCol>
                <a:gridCol w="913610">
                  <a:extLst>
                    <a:ext uri="{9D8B030D-6E8A-4147-A177-3AD203B41FA5}">
                      <a16:colId xmlns:a16="http://schemas.microsoft.com/office/drawing/2014/main" val="2330793218"/>
                    </a:ext>
                  </a:extLst>
                </a:gridCol>
                <a:gridCol w="465265">
                  <a:extLst>
                    <a:ext uri="{9D8B030D-6E8A-4147-A177-3AD203B41FA5}">
                      <a16:colId xmlns:a16="http://schemas.microsoft.com/office/drawing/2014/main" val="2258217945"/>
                    </a:ext>
                  </a:extLst>
                </a:gridCol>
                <a:gridCol w="465265">
                  <a:extLst>
                    <a:ext uri="{9D8B030D-6E8A-4147-A177-3AD203B41FA5}">
                      <a16:colId xmlns:a16="http://schemas.microsoft.com/office/drawing/2014/main" val="482816766"/>
                    </a:ext>
                  </a:extLst>
                </a:gridCol>
                <a:gridCol w="465265">
                  <a:extLst>
                    <a:ext uri="{9D8B030D-6E8A-4147-A177-3AD203B41FA5}">
                      <a16:colId xmlns:a16="http://schemas.microsoft.com/office/drawing/2014/main" val="3093981288"/>
                    </a:ext>
                  </a:extLst>
                </a:gridCol>
                <a:gridCol w="465265">
                  <a:extLst>
                    <a:ext uri="{9D8B030D-6E8A-4147-A177-3AD203B41FA5}">
                      <a16:colId xmlns:a16="http://schemas.microsoft.com/office/drawing/2014/main" val="2333494785"/>
                    </a:ext>
                  </a:extLst>
                </a:gridCol>
                <a:gridCol w="465265">
                  <a:extLst>
                    <a:ext uri="{9D8B030D-6E8A-4147-A177-3AD203B41FA5}">
                      <a16:colId xmlns:a16="http://schemas.microsoft.com/office/drawing/2014/main" val="1210003033"/>
                    </a:ext>
                  </a:extLst>
                </a:gridCol>
                <a:gridCol w="465265">
                  <a:extLst>
                    <a:ext uri="{9D8B030D-6E8A-4147-A177-3AD203B41FA5}">
                      <a16:colId xmlns:a16="http://schemas.microsoft.com/office/drawing/2014/main" val="1697601657"/>
                    </a:ext>
                  </a:extLst>
                </a:gridCol>
                <a:gridCol w="465265">
                  <a:extLst>
                    <a:ext uri="{9D8B030D-6E8A-4147-A177-3AD203B41FA5}">
                      <a16:colId xmlns:a16="http://schemas.microsoft.com/office/drawing/2014/main" val="1934037839"/>
                    </a:ext>
                  </a:extLst>
                </a:gridCol>
                <a:gridCol w="465265">
                  <a:extLst>
                    <a:ext uri="{9D8B030D-6E8A-4147-A177-3AD203B41FA5}">
                      <a16:colId xmlns:a16="http://schemas.microsoft.com/office/drawing/2014/main" val="2757480741"/>
                    </a:ext>
                  </a:extLst>
                </a:gridCol>
              </a:tblGrid>
              <a:tr h="264519">
                <a:tc rowSpan="2">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番　号</a:t>
                      </a:r>
                    </a:p>
                  </a:txBody>
                  <a:tcPr marL="6675" marR="6675" marT="6675"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dist" fontAlgn="ctr"/>
                      <a:r>
                        <a:rPr lang="ja-JP" altLang="en-US" sz="600" b="0" i="0" u="none" strike="noStrike">
                          <a:effectLst/>
                          <a:latin typeface="ＭＳ 明朝" panose="02020609040205080304" pitchFamily="17" charset="-128"/>
                          <a:ea typeface="ＭＳ 明朝" panose="02020609040205080304" pitchFamily="17" charset="-128"/>
                        </a:rPr>
                        <a:t>市町村名</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首長</a:t>
                      </a:r>
                    </a:p>
                  </a:txBody>
                  <a:tcPr marL="6675" marR="6675" marT="667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議員</a:t>
                      </a:r>
                    </a:p>
                  </a:txBody>
                  <a:tcPr marL="6675" marR="6675" marT="667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82869205"/>
                  </a:ext>
                </a:extLst>
              </a:tr>
              <a:tr h="264519">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令和</a:t>
                      </a:r>
                      <a:br>
                        <a:rPr lang="ja-JP" altLang="en-US" sz="600" b="0" i="0" u="none" strike="noStrike">
                          <a:effectLst/>
                          <a:latin typeface="ＭＳ 明朝" panose="02020609040205080304" pitchFamily="17" charset="-128"/>
                          <a:ea typeface="ＭＳ 明朝" panose="02020609040205080304" pitchFamily="17" charset="-128"/>
                        </a:rPr>
                      </a:br>
                      <a:r>
                        <a:rPr lang="ja-JP" altLang="en-US" sz="600" b="0" i="0" u="none" strike="noStrike">
                          <a:effectLst/>
                          <a:latin typeface="ＭＳ 明朝" panose="02020609040205080304" pitchFamily="17" charset="-128"/>
                          <a:ea typeface="ＭＳ 明朝" panose="02020609040205080304" pitchFamily="17" charset="-128"/>
                        </a:rPr>
                        <a:t>５年</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令和</a:t>
                      </a:r>
                      <a:br>
                        <a:rPr lang="ja-JP" altLang="en-US" sz="600" b="0" i="0" u="none" strike="noStrike">
                          <a:effectLst/>
                          <a:latin typeface="ＭＳ 明朝" panose="02020609040205080304" pitchFamily="17" charset="-128"/>
                          <a:ea typeface="ＭＳ 明朝" panose="02020609040205080304" pitchFamily="17" charset="-128"/>
                        </a:rPr>
                      </a:br>
                      <a:r>
                        <a:rPr lang="ja-JP" altLang="en-US" sz="600" b="0" i="0" u="none" strike="noStrike">
                          <a:effectLst/>
                          <a:latin typeface="ＭＳ 明朝" panose="02020609040205080304" pitchFamily="17" charset="-128"/>
                          <a:ea typeface="ＭＳ 明朝" panose="02020609040205080304" pitchFamily="17" charset="-128"/>
                        </a:rPr>
                        <a:t>６年</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令和</a:t>
                      </a:r>
                      <a:br>
                        <a:rPr lang="ja-JP" altLang="en-US" sz="600" b="0" i="0" u="none" strike="noStrike">
                          <a:effectLst/>
                          <a:latin typeface="ＭＳ 明朝" panose="02020609040205080304" pitchFamily="17" charset="-128"/>
                          <a:ea typeface="ＭＳ 明朝" panose="02020609040205080304" pitchFamily="17" charset="-128"/>
                        </a:rPr>
                      </a:br>
                      <a:r>
                        <a:rPr lang="ja-JP" altLang="en-US" sz="600" b="0" i="0" u="none" strike="noStrike">
                          <a:effectLst/>
                          <a:latin typeface="ＭＳ 明朝" panose="02020609040205080304" pitchFamily="17" charset="-128"/>
                          <a:ea typeface="ＭＳ 明朝" panose="02020609040205080304" pitchFamily="17" charset="-128"/>
                        </a:rPr>
                        <a:t>７年</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令和</a:t>
                      </a:r>
                      <a:br>
                        <a:rPr lang="ja-JP" altLang="en-US" sz="600" b="0" i="0" u="none" strike="noStrike">
                          <a:effectLst/>
                          <a:latin typeface="ＭＳ 明朝" panose="02020609040205080304" pitchFamily="17" charset="-128"/>
                          <a:ea typeface="ＭＳ 明朝" panose="02020609040205080304" pitchFamily="17" charset="-128"/>
                        </a:rPr>
                      </a:br>
                      <a:r>
                        <a:rPr lang="ja-JP" altLang="en-US" sz="600" b="0" i="0" u="none" strike="noStrike">
                          <a:effectLst/>
                          <a:latin typeface="ＭＳ 明朝" panose="02020609040205080304" pitchFamily="17" charset="-128"/>
                          <a:ea typeface="ＭＳ 明朝" panose="02020609040205080304" pitchFamily="17" charset="-128"/>
                        </a:rPr>
                        <a:t>８年</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令和</a:t>
                      </a:r>
                      <a:br>
                        <a:rPr lang="ja-JP" altLang="en-US" sz="600" b="0" i="0" u="none" strike="noStrike">
                          <a:effectLst/>
                          <a:latin typeface="ＭＳ 明朝" panose="02020609040205080304" pitchFamily="17" charset="-128"/>
                          <a:ea typeface="ＭＳ 明朝" panose="02020609040205080304" pitchFamily="17" charset="-128"/>
                        </a:rPr>
                      </a:br>
                      <a:r>
                        <a:rPr lang="ja-JP" altLang="en-US" sz="600" b="0" i="0" u="none" strike="noStrike">
                          <a:effectLst/>
                          <a:latin typeface="ＭＳ 明朝" panose="02020609040205080304" pitchFamily="17" charset="-128"/>
                          <a:ea typeface="ＭＳ 明朝" panose="02020609040205080304" pitchFamily="17" charset="-128"/>
                        </a:rPr>
                        <a:t>５年</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令和</a:t>
                      </a:r>
                      <a:br>
                        <a:rPr lang="ja-JP" altLang="en-US" sz="600" b="0" i="0" u="none" strike="noStrike">
                          <a:effectLst/>
                          <a:latin typeface="ＭＳ 明朝" panose="02020609040205080304" pitchFamily="17" charset="-128"/>
                          <a:ea typeface="ＭＳ 明朝" panose="02020609040205080304" pitchFamily="17" charset="-128"/>
                        </a:rPr>
                      </a:br>
                      <a:r>
                        <a:rPr lang="ja-JP" altLang="en-US" sz="600" b="0" i="0" u="none" strike="noStrike">
                          <a:effectLst/>
                          <a:latin typeface="ＭＳ 明朝" panose="02020609040205080304" pitchFamily="17" charset="-128"/>
                          <a:ea typeface="ＭＳ 明朝" panose="02020609040205080304" pitchFamily="17" charset="-128"/>
                        </a:rPr>
                        <a:t>６年</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令和</a:t>
                      </a:r>
                      <a:br>
                        <a:rPr lang="ja-JP" altLang="en-US" sz="600" b="0" i="0" u="none" strike="noStrike">
                          <a:effectLst/>
                          <a:latin typeface="ＭＳ 明朝" panose="02020609040205080304" pitchFamily="17" charset="-128"/>
                          <a:ea typeface="ＭＳ 明朝" panose="02020609040205080304" pitchFamily="17" charset="-128"/>
                        </a:rPr>
                      </a:br>
                      <a:r>
                        <a:rPr lang="ja-JP" altLang="en-US" sz="600" b="0" i="0" u="none" strike="noStrike">
                          <a:effectLst/>
                          <a:latin typeface="ＭＳ 明朝" panose="02020609040205080304" pitchFamily="17" charset="-128"/>
                          <a:ea typeface="ＭＳ 明朝" panose="02020609040205080304" pitchFamily="17" charset="-128"/>
                        </a:rPr>
                        <a:t>７年</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令和</a:t>
                      </a:r>
                      <a:br>
                        <a:rPr lang="ja-JP" altLang="en-US" sz="600" b="0" i="0" u="none" strike="noStrike">
                          <a:effectLst/>
                          <a:latin typeface="ＭＳ 明朝" panose="02020609040205080304" pitchFamily="17" charset="-128"/>
                          <a:ea typeface="ＭＳ 明朝" panose="02020609040205080304" pitchFamily="17" charset="-128"/>
                        </a:rPr>
                      </a:br>
                      <a:r>
                        <a:rPr lang="ja-JP" altLang="en-US" sz="600" b="0" i="0" u="none" strike="noStrike">
                          <a:effectLst/>
                          <a:latin typeface="ＭＳ 明朝" panose="02020609040205080304" pitchFamily="17" charset="-128"/>
                          <a:ea typeface="ＭＳ 明朝" panose="02020609040205080304" pitchFamily="17" charset="-128"/>
                        </a:rPr>
                        <a:t>８年</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405718"/>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1</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仙台市</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8.21</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8.27</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75687431"/>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2</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石巻市</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4.28</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5.27</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41837025"/>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3</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塩竈市</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9.10</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9.10</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48827086"/>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4</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気仙沼市</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4.29</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4.29</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88627601"/>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5</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白石市</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11.13</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7.30</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2091796"/>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6</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名取市</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7.24</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1.31</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84198977"/>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7</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角田市</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8.9</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9.30</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23086136"/>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8</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多賀城市</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10.24</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9.10</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83538623"/>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9</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岩沼市</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6.22</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1.11</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88870505"/>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10</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登米市</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4.28</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4.28</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18412696"/>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11</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栗原市</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4.30</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4.30</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84807698"/>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12</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東松島市</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4.28</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4.28</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63018544"/>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13</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大崎市</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4.29</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4.29</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60874435"/>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14</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富谷市</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2.10</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9.10</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69841345"/>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15</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蔵王町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10.5</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3.5</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67253314"/>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16</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七ヶ宿町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9.23</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9.23</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76467134"/>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17</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大河原町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10.27</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4.30</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8133260"/>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18</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村田町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8.27</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8.27</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13012279"/>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19</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柴田町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7.22</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3.31</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61800449"/>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20</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川崎町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8.27</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3.31</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01811303"/>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21</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丸森町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1.13</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11.30</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56777456"/>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22</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亘理町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5.27</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11.12</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88267920"/>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23</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山元町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4.24</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11.12</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64481857"/>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24</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松島町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9.10</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12.14</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31058974"/>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25</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七ヶ浜町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9.10</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9.10</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76876723"/>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26</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利府町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3.1</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9.10</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6131597"/>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27</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大和町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10.8</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dirty="0">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3.31</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92163022"/>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28</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大郷町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effectLst/>
                          <a:latin typeface="ＭＳ 明朝" panose="02020609040205080304" pitchFamily="17" charset="-128"/>
                          <a:ea typeface="ＭＳ 明朝" panose="02020609040205080304" pitchFamily="17" charset="-128"/>
                        </a:rPr>
                        <a:t>9.6</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9.10</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63066861"/>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29</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大衡村</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4.25</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4.25</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799754185"/>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30</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色麻町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8.27</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2.4</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8388620"/>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31</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加美町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8.27</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3.31</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22249190"/>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32</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涌谷町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5.25</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12.31</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20223117"/>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33</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美里町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2.4</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2.4</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90038765"/>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34</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女川町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11.12</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11.12</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58245745"/>
                  </a:ext>
                </a:extLst>
              </a:tr>
              <a:tr h="198389">
                <a:tc>
                  <a:txBody>
                    <a:bodyPr/>
                    <a:lstStyle/>
                    <a:p>
                      <a:pPr algn="ctr" fontAlgn="ctr"/>
                      <a:r>
                        <a:rPr lang="en-US" altLang="ja-JP" sz="800" b="0" i="0" u="none" strike="noStrike">
                          <a:effectLst/>
                          <a:latin typeface="ＭＳ 明朝" panose="02020609040205080304" pitchFamily="17" charset="-128"/>
                          <a:ea typeface="ＭＳ 明朝" panose="02020609040205080304" pitchFamily="17" charset="-128"/>
                        </a:rPr>
                        <a:t>35</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fontAlgn="ctr"/>
                      <a:r>
                        <a:rPr lang="ja-JP" altLang="en-US" sz="800" b="0" i="0" u="none" strike="noStrike">
                          <a:effectLst/>
                          <a:latin typeface="ＭＳ 明朝" panose="02020609040205080304" pitchFamily="17" charset="-128"/>
                          <a:ea typeface="ＭＳ 明朝" panose="02020609040205080304" pitchFamily="17" charset="-128"/>
                        </a:rPr>
                        <a:t>南三陸町</a:t>
                      </a:r>
                    </a:p>
                  </a:txBody>
                  <a:tcPr marL="100123" marR="100123"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effectLst/>
                          <a:latin typeface="ＭＳ 明朝" panose="02020609040205080304" pitchFamily="17" charset="-128"/>
                          <a:ea typeface="ＭＳ 明朝" panose="02020609040205080304" pitchFamily="17" charset="-128"/>
                        </a:rPr>
                        <a:t>　</a:t>
                      </a:r>
                    </a:p>
                  </a:txBody>
                  <a:tcPr marL="6675" marR="6675" marT="66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11.5</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ＭＳ 明朝" panose="02020609040205080304" pitchFamily="17" charset="-128"/>
                          <a:ea typeface="ＭＳ 明朝" panose="02020609040205080304" pitchFamily="17" charset="-128"/>
                        </a:rPr>
                        <a:t>11.5</a:t>
                      </a:r>
                    </a:p>
                  </a:txBody>
                  <a:tcPr marL="6675" marR="6675" marT="6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effectLst/>
                          <a:latin typeface="ＭＳ 明朝" panose="02020609040205080304" pitchFamily="17" charset="-128"/>
                          <a:ea typeface="ＭＳ 明朝" panose="02020609040205080304" pitchFamily="17" charset="-128"/>
                        </a:rPr>
                        <a:t>　</a:t>
                      </a:r>
                    </a:p>
                  </a:txBody>
                  <a:tcPr marL="6675" marR="6675" marT="66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3330"/>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885825" y="3976688"/>
            <a:ext cx="5448300" cy="5167312"/>
          </a:xfrm>
          <a:prstGeom prst="rect">
            <a:avLst/>
          </a:prstGeom>
          <a:noFill/>
          <a:ln w="9525" cap="flat" cmpd="sng" algn="ctr">
            <a:noFill/>
            <a:prstDash val="solid"/>
            <a:round/>
            <a:headEnd type="none" w="med" len="med"/>
            <a:tailEnd type="none" w="med" len="med"/>
          </a:ln>
          <a:effectLst/>
          <a:extLst/>
        </p:spPr>
        <p:txBody>
          <a:bodyPr/>
          <a:lstStyle/>
          <a:p>
            <a:pPr marL="285750" indent="-285750" eaLnBrk="1" hangingPunct="1">
              <a:buSzPct val="150000"/>
              <a:buFont typeface="Arial" charset="0"/>
              <a:buBlip>
                <a:blip r:embed="rId2"/>
              </a:buBlip>
              <a:defRPr/>
            </a:pPr>
            <a:r>
              <a:rPr lang="ja-JP" altLang="en-US" dirty="0">
                <a:latin typeface="メイリオ" pitchFamily="50" charset="-128"/>
                <a:ea typeface="メイリオ" pitchFamily="50" charset="-128"/>
                <a:cs typeface="メイリオ" pitchFamily="50" charset="-128"/>
              </a:rPr>
              <a:t>　なぜ選挙をするのか</a:t>
            </a:r>
            <a:endParaRPr lang="en-US" altLang="ja-JP"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endParaRPr lang="en-US" altLang="ja-JP" sz="900" dirty="0">
              <a:latin typeface="メイリオ" pitchFamily="50" charset="-128"/>
              <a:ea typeface="メイリオ" pitchFamily="50" charset="-128"/>
              <a:cs typeface="メイリオ" pitchFamily="50" charset="-128"/>
            </a:endParaRP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私たちはどれくらい税金を支払っているか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１</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税金の使われ方は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１</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税金の使い道を決めるのは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２</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選挙の意義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２</a:t>
            </a:r>
            <a:endParaRPr lang="en-US" altLang="ja-JP" sz="1200"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endParaRPr lang="en-US" altLang="ja-JP" sz="1600"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r>
              <a:rPr lang="ja-JP" altLang="en-US" dirty="0">
                <a:latin typeface="メイリオ" pitchFamily="50" charset="-128"/>
                <a:ea typeface="メイリオ" pitchFamily="50" charset="-128"/>
                <a:cs typeface="メイリオ" pitchFamily="50" charset="-128"/>
              </a:rPr>
              <a:t>　どれくらいの人が投票しているか</a:t>
            </a:r>
            <a:endParaRPr lang="en-US" altLang="ja-JP"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endParaRPr lang="ja-JP" altLang="en-US" sz="900" dirty="0">
              <a:latin typeface="メイリオ" pitchFamily="50" charset="-128"/>
              <a:ea typeface="メイリオ" pitchFamily="50" charset="-128"/>
              <a:cs typeface="メイリオ" pitchFamily="50" charset="-128"/>
            </a:endParaRP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宮城県の投票率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３</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若者が投票しない理由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３</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低投票率が招く悪循環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３</a:t>
            </a:r>
          </a:p>
          <a:p>
            <a:pPr marL="285750" indent="-285750" eaLnBrk="1" hangingPunct="1">
              <a:buSzPct val="150000"/>
              <a:buFont typeface="Arial" charset="0"/>
              <a:buBlip>
                <a:blip r:embed="rId2"/>
              </a:buBlip>
              <a:defRPr/>
            </a:pPr>
            <a:endParaRPr lang="ja-JP" altLang="en-US" sz="1600"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r>
              <a:rPr lang="ja-JP" altLang="en-US" dirty="0">
                <a:latin typeface="メイリオ" pitchFamily="50" charset="-128"/>
                <a:ea typeface="メイリオ" pitchFamily="50" charset="-128"/>
                <a:cs typeface="メイリオ" pitchFamily="50" charset="-128"/>
              </a:rPr>
              <a:t>　なぜ</a:t>
            </a:r>
            <a:r>
              <a:rPr lang="ja-JP" altLang="en-US" dirty="0" smtClean="0">
                <a:latin typeface="メイリオ" pitchFamily="50" charset="-128"/>
                <a:ea typeface="メイリオ" pitchFamily="50" charset="-128"/>
                <a:cs typeface="メイリオ" pitchFamily="50" charset="-128"/>
              </a:rPr>
              <a:t>選挙権年齢が</a:t>
            </a:r>
            <a:r>
              <a:rPr lang="ja-JP" altLang="en-US" dirty="0">
                <a:latin typeface="メイリオ" pitchFamily="50" charset="-128"/>
                <a:ea typeface="メイリオ" pitchFamily="50" charset="-128"/>
                <a:cs typeface="メイリオ" pitchFamily="50" charset="-128"/>
              </a:rPr>
              <a:t>引き下げられたか</a:t>
            </a:r>
            <a:endParaRPr lang="en-US" altLang="ja-JP"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endParaRPr lang="ja-JP" altLang="en-US" sz="900" dirty="0">
              <a:latin typeface="メイリオ" pitchFamily="50" charset="-128"/>
              <a:ea typeface="メイリオ" pitchFamily="50" charset="-128"/>
              <a:cs typeface="メイリオ" pitchFamily="50" charset="-128"/>
            </a:endParaRP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選挙制度の歴史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４</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なぜ１８歳に引き下げられたか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４</a:t>
            </a:r>
          </a:p>
          <a:p>
            <a:pPr marL="285750" indent="-285750" eaLnBrk="1" hangingPunct="1">
              <a:buSzPct val="150000"/>
              <a:buFont typeface="Arial" charset="0"/>
              <a:buBlip>
                <a:blip r:embed="rId2"/>
              </a:buBlip>
              <a:defRPr/>
            </a:pPr>
            <a:endParaRPr lang="ja-JP" altLang="en-US" sz="1600"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r>
              <a:rPr lang="ja-JP" altLang="en-US" dirty="0">
                <a:latin typeface="メイリオ" pitchFamily="50" charset="-128"/>
                <a:ea typeface="メイリオ" pitchFamily="50" charset="-128"/>
                <a:cs typeface="メイリオ" pitchFamily="50" charset="-128"/>
              </a:rPr>
              <a:t>　投票できる選挙の種類</a:t>
            </a:r>
            <a:endParaRPr lang="en-US" altLang="ja-JP"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endParaRPr lang="ja-JP" altLang="en-US" sz="900" dirty="0">
              <a:latin typeface="メイリオ" pitchFamily="50" charset="-128"/>
              <a:ea typeface="メイリオ" pitchFamily="50" charset="-128"/>
              <a:cs typeface="メイリオ" pitchFamily="50" charset="-128"/>
            </a:endParaRP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宮城県で行われる今後の選挙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５</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国政選挙の種類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５ 　</a:t>
            </a:r>
            <a:endParaRPr lang="en-US" altLang="ja-JP" sz="1200"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endParaRPr lang="ja-JP" altLang="en-US" sz="1600"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endParaRPr lang="ja-JP" altLang="en-US" sz="1600" dirty="0">
              <a:latin typeface="メイリオ" pitchFamily="50" charset="-128"/>
              <a:ea typeface="メイリオ" pitchFamily="50" charset="-128"/>
              <a:cs typeface="メイリオ" pitchFamily="50" charset="-128"/>
            </a:endParaRPr>
          </a:p>
          <a:p>
            <a:pPr marL="285750" indent="-285750" eaLnBrk="1" hangingPunct="1">
              <a:buFont typeface="Arial" charset="0"/>
              <a:buBlip>
                <a:blip r:embed="rId2"/>
              </a:buBlip>
              <a:defRPr/>
            </a:pPr>
            <a:endParaRPr lang="ja-JP" altLang="en-US" dirty="0"/>
          </a:p>
        </p:txBody>
      </p:sp>
      <p:sp>
        <p:nvSpPr>
          <p:cNvPr id="5123" name="直線コネクタ 14"/>
          <p:cNvSpPr>
            <a:spLocks noChangeShapeType="1"/>
          </p:cNvSpPr>
          <p:nvPr/>
        </p:nvSpPr>
        <p:spPr bwMode="auto">
          <a:xfrm>
            <a:off x="927100" y="4362450"/>
            <a:ext cx="5365750"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4" name="直線コネクタ 14"/>
          <p:cNvSpPr>
            <a:spLocks noChangeShapeType="1"/>
          </p:cNvSpPr>
          <p:nvPr/>
        </p:nvSpPr>
        <p:spPr bwMode="auto">
          <a:xfrm>
            <a:off x="927100" y="7924800"/>
            <a:ext cx="5365750"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5" name="直線コネクタ 14"/>
          <p:cNvSpPr>
            <a:spLocks noChangeShapeType="1"/>
          </p:cNvSpPr>
          <p:nvPr/>
        </p:nvSpPr>
        <p:spPr bwMode="auto">
          <a:xfrm>
            <a:off x="927100" y="5689600"/>
            <a:ext cx="5365750"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6" name="直線コネクタ 14"/>
          <p:cNvSpPr>
            <a:spLocks noChangeShapeType="1"/>
          </p:cNvSpPr>
          <p:nvPr/>
        </p:nvSpPr>
        <p:spPr bwMode="auto">
          <a:xfrm>
            <a:off x="927100" y="6946900"/>
            <a:ext cx="5365750"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タイトル 3"/>
          <p:cNvSpPr txBox="1">
            <a:spLocks/>
          </p:cNvSpPr>
          <p:nvPr/>
        </p:nvSpPr>
        <p:spPr>
          <a:xfrm>
            <a:off x="2562225" y="3384550"/>
            <a:ext cx="2095500" cy="698500"/>
          </a:xfrm>
          <a:prstGeom prst="rect">
            <a:avLst/>
          </a:prstGeom>
        </p:spPr>
        <p:txBody>
          <a:bodyPr>
            <a:normAutofit fontScale="97500"/>
          </a:bodyPr>
          <a:lst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algn="ctr">
              <a:defRPr/>
            </a:pPr>
            <a:r>
              <a:rPr lang="ja-JP" altLang="en-US" sz="3200" kern="0" dirty="0" smtClean="0">
                <a:solidFill>
                  <a:srgbClr val="003300"/>
                </a:solidFill>
              </a:rPr>
              <a:t>目　次</a:t>
            </a:r>
            <a:endParaRPr lang="ja-JP" altLang="en-US" sz="3200" kern="0" dirty="0">
              <a:solidFill>
                <a:srgbClr val="003300"/>
              </a:solidFill>
            </a:endParaRPr>
          </a:p>
        </p:txBody>
      </p:sp>
      <p:sp>
        <p:nvSpPr>
          <p:cNvPr id="10" name="正方形/長方形 2"/>
          <p:cNvSpPr>
            <a:spLocks noChangeArrowheads="1"/>
          </p:cNvSpPr>
          <p:nvPr/>
        </p:nvSpPr>
        <p:spPr bwMode="auto">
          <a:xfrm>
            <a:off x="750888" y="709613"/>
            <a:ext cx="5611812"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171450" indent="-171450" eaLnBrk="1" hangingPunct="1">
              <a:buSzPct val="200000"/>
              <a:buFont typeface="Arial" charset="0"/>
              <a:buBlip>
                <a:blip r:embed="rId3"/>
              </a:buBlip>
              <a:defRPr/>
            </a:pPr>
            <a:r>
              <a:rPr lang="ja-JP" altLang="en-US" sz="1600" dirty="0">
                <a:latin typeface="メイリオ" pitchFamily="50" charset="-128"/>
                <a:ea typeface="メイリオ" pitchFamily="50" charset="-128"/>
                <a:cs typeface="メイリオ" pitchFamily="50" charset="-128"/>
              </a:rPr>
              <a:t> この冊子の発行に当たって</a:t>
            </a:r>
            <a:endParaRPr lang="en-US" altLang="ja-JP" sz="1600" dirty="0">
              <a:latin typeface="メイリオ" pitchFamily="50" charset="-128"/>
              <a:ea typeface="メイリオ" pitchFamily="50" charset="-128"/>
              <a:cs typeface="メイリオ" pitchFamily="50" charset="-128"/>
            </a:endParaRPr>
          </a:p>
          <a:p>
            <a:pPr eaLnBrk="1" hangingPunct="1">
              <a:buFont typeface="Arial" charset="0"/>
              <a:buNone/>
              <a:defRPr/>
            </a:pPr>
            <a:endParaRPr lang="en-US" altLang="ja-JP" sz="1100" dirty="0">
              <a:latin typeface="メイリオ" pitchFamily="50" charset="-128"/>
              <a:ea typeface="メイリオ" pitchFamily="50" charset="-128"/>
              <a:cs typeface="メイリオ" pitchFamily="50" charset="-128"/>
            </a:endParaRPr>
          </a:p>
          <a:p>
            <a:pPr eaLnBrk="1" hangingPunct="1">
              <a:buFont typeface="Arial" charset="0"/>
              <a:buNone/>
              <a:defRPr/>
            </a:pPr>
            <a:r>
              <a:rPr lang="ja-JP" altLang="en-US" sz="1100" dirty="0">
                <a:latin typeface="メイリオ" pitchFamily="50" charset="-128"/>
                <a:ea typeface="メイリオ" pitchFamily="50" charset="-128"/>
                <a:cs typeface="メイリオ" pitchFamily="50" charset="-128"/>
              </a:rPr>
              <a:t>　</a:t>
            </a:r>
            <a:r>
              <a:rPr lang="ja-JP" altLang="en-US" sz="1050" dirty="0">
                <a:latin typeface="メイリオ" pitchFamily="50" charset="-128"/>
                <a:ea typeface="メイリオ" pitchFamily="50" charset="-128"/>
                <a:cs typeface="メイリオ" pitchFamily="50" charset="-128"/>
              </a:rPr>
              <a:t>平成</a:t>
            </a:r>
            <a:r>
              <a:rPr lang="en-US" altLang="ja-JP" sz="1050" dirty="0">
                <a:latin typeface="メイリオ" pitchFamily="50" charset="-128"/>
                <a:ea typeface="メイリオ" pitchFamily="50" charset="-128"/>
                <a:cs typeface="メイリオ" pitchFamily="50" charset="-128"/>
              </a:rPr>
              <a:t>28</a:t>
            </a:r>
            <a:r>
              <a:rPr lang="ja-JP" altLang="en-US" sz="1050" dirty="0">
                <a:latin typeface="メイリオ" pitchFamily="50" charset="-128"/>
                <a:ea typeface="メイリオ" pitchFamily="50" charset="-128"/>
                <a:cs typeface="メイリオ" pitchFamily="50" charset="-128"/>
              </a:rPr>
              <a:t>年</a:t>
            </a:r>
            <a:r>
              <a:rPr lang="en-US" altLang="ja-JP" sz="1050" dirty="0">
                <a:latin typeface="メイリオ" pitchFamily="50" charset="-128"/>
                <a:ea typeface="メイリオ" pitchFamily="50" charset="-128"/>
                <a:cs typeface="メイリオ" pitchFamily="50" charset="-128"/>
              </a:rPr>
              <a:t>6</a:t>
            </a:r>
            <a:r>
              <a:rPr lang="ja-JP" altLang="en-US" sz="1050" dirty="0">
                <a:latin typeface="メイリオ" pitchFamily="50" charset="-128"/>
                <a:ea typeface="メイリオ" pitchFamily="50" charset="-128"/>
                <a:cs typeface="メイリオ" pitchFamily="50" charset="-128"/>
              </a:rPr>
              <a:t>月から選挙権年齢が</a:t>
            </a:r>
            <a:r>
              <a:rPr lang="en-US" altLang="ja-JP" sz="1050" dirty="0">
                <a:latin typeface="メイリオ" pitchFamily="50" charset="-128"/>
                <a:ea typeface="メイリオ" pitchFamily="50" charset="-128"/>
                <a:cs typeface="メイリオ" pitchFamily="50" charset="-128"/>
              </a:rPr>
              <a:t>18</a:t>
            </a:r>
            <a:r>
              <a:rPr lang="ja-JP" altLang="en-US" sz="1050" dirty="0">
                <a:latin typeface="メイリオ" pitchFamily="50" charset="-128"/>
                <a:ea typeface="メイリオ" pitchFamily="50" charset="-128"/>
                <a:cs typeface="メイリオ" pitchFamily="50" charset="-128"/>
              </a:rPr>
              <a:t>歳に引き下げられ、高校生のみなさんも</a:t>
            </a:r>
            <a:r>
              <a:rPr lang="en-US" altLang="ja-JP" sz="1050" dirty="0">
                <a:latin typeface="メイリオ" pitchFamily="50" charset="-128"/>
                <a:ea typeface="メイリオ" pitchFamily="50" charset="-128"/>
                <a:cs typeface="メイリオ" pitchFamily="50" charset="-128"/>
              </a:rPr>
              <a:t>18</a:t>
            </a:r>
            <a:r>
              <a:rPr lang="ja-JP" altLang="en-US" sz="1050" dirty="0">
                <a:latin typeface="メイリオ" pitchFamily="50" charset="-128"/>
                <a:ea typeface="メイリオ" pitchFamily="50" charset="-128"/>
                <a:cs typeface="メイリオ" pitchFamily="50" charset="-128"/>
              </a:rPr>
              <a:t>歳になれば選挙権を行使することができるようになりました。</a:t>
            </a:r>
            <a:endParaRPr lang="en-US" altLang="ja-JP" sz="1050" dirty="0">
              <a:latin typeface="メイリオ" pitchFamily="50" charset="-128"/>
              <a:ea typeface="メイリオ" pitchFamily="50" charset="-128"/>
              <a:cs typeface="メイリオ" pitchFamily="50" charset="-128"/>
            </a:endParaRPr>
          </a:p>
          <a:p>
            <a:pPr eaLnBrk="1" hangingPunct="1">
              <a:buFont typeface="Arial" charset="0"/>
              <a:buNone/>
              <a:defRPr/>
            </a:pPr>
            <a:r>
              <a:rPr lang="ja-JP" altLang="en-US" sz="1050" dirty="0">
                <a:latin typeface="メイリオ" pitchFamily="50" charset="-128"/>
                <a:ea typeface="メイリオ" pitchFamily="50" charset="-128"/>
                <a:cs typeface="メイリオ" pitchFamily="50" charset="-128"/>
              </a:rPr>
              <a:t>　選挙権の年齢が引き下げられたのは、少子高齢化の中、若い人の意見を政治に取り入れていこうという考えから来ていますが、みなさんの中には、そもそもなぜ選挙をするのか、政治や選挙は堅苦しく身近に感じられない、誰に投票したらよいか分からない、投票に行くことに不安がある、というイメージを持った人もいるかもしれません。</a:t>
            </a:r>
          </a:p>
          <a:p>
            <a:pPr eaLnBrk="1" hangingPunct="1">
              <a:buFont typeface="Arial" charset="0"/>
              <a:buNone/>
              <a:defRPr/>
            </a:pPr>
            <a:r>
              <a:rPr lang="ja-JP" altLang="en-US" sz="1050" dirty="0">
                <a:latin typeface="メイリオ" pitchFamily="50" charset="-128"/>
                <a:ea typeface="メイリオ" pitchFamily="50" charset="-128"/>
                <a:cs typeface="メイリオ" pitchFamily="50" charset="-128"/>
              </a:rPr>
              <a:t>　この冊子は、そうしたみなさんの疑問や不安を解決したり、投票に行く際に役立つ知識や考え方を分かりやすく紹介することを目的として作成しました。</a:t>
            </a:r>
            <a:endParaRPr lang="en-US" altLang="ja-JP" sz="1050" dirty="0">
              <a:latin typeface="メイリオ" pitchFamily="50" charset="-128"/>
              <a:ea typeface="メイリオ" pitchFamily="50" charset="-128"/>
              <a:cs typeface="メイリオ" pitchFamily="50" charset="-128"/>
            </a:endParaRPr>
          </a:p>
          <a:p>
            <a:pPr eaLnBrk="1" hangingPunct="1">
              <a:buFont typeface="Arial" charset="0"/>
              <a:buNone/>
              <a:defRPr/>
            </a:pPr>
            <a:r>
              <a:rPr lang="ja-JP" altLang="en-US" sz="1050" dirty="0">
                <a:latin typeface="メイリオ" pitchFamily="50" charset="-128"/>
                <a:ea typeface="メイリオ" pitchFamily="50" charset="-128"/>
                <a:cs typeface="メイリオ" pitchFamily="50" charset="-128"/>
              </a:rPr>
              <a:t>　今は進学や就職の準備で、選挙について考える機会はあまりないかもしれませんが、社会に出てから、自分や自分の住むまちのこれからを考える場面が増えるかもしれません。そこに“選挙”が関わっているということに気づけば、自ずと選挙や政治に関心が湧いてくると思います。この冊子が、これからの将来を担うみなさんの行動の一助になれば幸いです。</a:t>
            </a:r>
            <a:endParaRPr lang="ja-JP" altLang="en-US" sz="1100" dirty="0">
              <a:latin typeface="メイリオ" pitchFamily="50" charset="-128"/>
              <a:ea typeface="メイリオ" pitchFamily="50" charset="-128"/>
              <a:cs typeface="メイリオ" pitchFamily="50" charset="-128"/>
            </a:endParaRPr>
          </a:p>
          <a:p>
            <a:pPr algn="r" eaLnBrk="1" hangingPunct="1">
              <a:buFont typeface="Arial" charset="0"/>
              <a:buNone/>
              <a:defRPr/>
            </a:pPr>
            <a:r>
              <a:rPr lang="ja-JP" altLang="en-US" sz="1050" dirty="0">
                <a:latin typeface="メイリオ" pitchFamily="50" charset="-128"/>
                <a:ea typeface="メイリオ" pitchFamily="50" charset="-128"/>
                <a:cs typeface="メイリオ" pitchFamily="50" charset="-128"/>
              </a:rPr>
              <a:t>宮城県選挙管理委員会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テキスト プレースホルダー 1"/>
          <p:cNvSpPr>
            <a:spLocks noChangeArrowheads="1"/>
          </p:cNvSpPr>
          <p:nvPr/>
        </p:nvSpPr>
        <p:spPr bwMode="auto">
          <a:xfrm>
            <a:off x="1038225" y="512763"/>
            <a:ext cx="54768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４ 衆議院議員選挙小選挙区図（宮城県</a:t>
            </a:r>
            <a:r>
              <a:rPr lang="ja-JP" altLang="en-US" sz="20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a:spcBef>
                <a:spcPct val="0"/>
              </a:spcBef>
              <a:buClr>
                <a:schemeClr val="hlink"/>
              </a:buClr>
              <a:buSzPct val="60000"/>
              <a:buFont typeface="Arial" panose="020B0604020202020204" pitchFamily="34" charset="0"/>
              <a:buNone/>
            </a:pPr>
            <a:r>
              <a:rPr lang="ja-JP" altLang="en-US" sz="20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（区割り改正法適用前）</a:t>
            </a:r>
            <a:endParaRPr lang="ja-JP" altLang="en-US" sz="20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sp>
        <p:nvSpPr>
          <p:cNvPr id="25603" name="正方形/長方形 23"/>
          <p:cNvSpPr>
            <a:spLocks noChangeArrowheads="1"/>
          </p:cNvSpPr>
          <p:nvPr/>
        </p:nvSpPr>
        <p:spPr bwMode="auto">
          <a:xfrm>
            <a:off x="0" y="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graphicFrame>
        <p:nvGraphicFramePr>
          <p:cNvPr id="2" name="表 1"/>
          <p:cNvGraphicFramePr>
            <a:graphicFrameLocks noGrp="1"/>
          </p:cNvGraphicFramePr>
          <p:nvPr/>
        </p:nvGraphicFramePr>
        <p:xfrm>
          <a:off x="3776663" y="5676900"/>
          <a:ext cx="2736850" cy="2895603"/>
        </p:xfrm>
        <a:graphic>
          <a:graphicData uri="http://schemas.openxmlformats.org/drawingml/2006/table">
            <a:tbl>
              <a:tblPr firstRow="1" bandRow="1">
                <a:tableStyleId>{BC89EF96-8CEA-46FF-86C4-4CE0E7609802}</a:tableStyleId>
              </a:tblPr>
              <a:tblGrid>
                <a:gridCol w="631153">
                  <a:extLst>
                    <a:ext uri="{9D8B030D-6E8A-4147-A177-3AD203B41FA5}">
                      <a16:colId xmlns:a16="http://schemas.microsoft.com/office/drawing/2014/main" val="20000"/>
                    </a:ext>
                  </a:extLst>
                </a:gridCol>
                <a:gridCol w="2105697">
                  <a:extLst>
                    <a:ext uri="{9D8B030D-6E8A-4147-A177-3AD203B41FA5}">
                      <a16:colId xmlns:a16="http://schemas.microsoft.com/office/drawing/2014/main" val="20001"/>
                    </a:ext>
                  </a:extLst>
                </a:gridCol>
              </a:tblGrid>
              <a:tr h="251236">
                <a:tc>
                  <a:txBody>
                    <a:bodyPr/>
                    <a:lstStyle/>
                    <a:p>
                      <a:pPr algn="ctr"/>
                      <a:r>
                        <a:rPr kumimoji="1" lang="ja-JP" altLang="en-US" sz="1000" b="0" dirty="0" smtClean="0">
                          <a:latin typeface="メイリオ" pitchFamily="50" charset="-128"/>
                          <a:ea typeface="メイリオ" pitchFamily="50" charset="-128"/>
                          <a:cs typeface="メイリオ" pitchFamily="50" charset="-128"/>
                        </a:rPr>
                        <a:t>選挙区</a:t>
                      </a:r>
                      <a:endParaRPr kumimoji="1" lang="ja-JP" altLang="en-US" sz="1000" b="0" dirty="0">
                        <a:latin typeface="メイリオ" pitchFamily="50" charset="-128"/>
                        <a:ea typeface="メイリオ" pitchFamily="50" charset="-128"/>
                        <a:cs typeface="メイリオ" pitchFamily="50" charset="-128"/>
                      </a:endParaRPr>
                    </a:p>
                  </a:txBody>
                  <a:tcPr marL="91441" marR="91441" marT="45680" marB="45680"/>
                </a:tc>
                <a:tc>
                  <a:txBody>
                    <a:bodyPr/>
                    <a:lstStyle/>
                    <a:p>
                      <a:pPr algn="ctr"/>
                      <a:r>
                        <a:rPr kumimoji="1" lang="ja-JP" altLang="en-US" sz="1000" b="0" dirty="0" smtClean="0">
                          <a:latin typeface="メイリオ" pitchFamily="50" charset="-128"/>
                          <a:ea typeface="メイリオ" pitchFamily="50" charset="-128"/>
                          <a:cs typeface="メイリオ" pitchFamily="50" charset="-128"/>
                        </a:rPr>
                        <a:t>該当市区町村等</a:t>
                      </a:r>
                      <a:endParaRPr kumimoji="1" lang="ja-JP" altLang="en-US" sz="1000" b="0" dirty="0">
                        <a:latin typeface="メイリオ" pitchFamily="50" charset="-128"/>
                        <a:ea typeface="メイリオ" pitchFamily="50" charset="-128"/>
                        <a:cs typeface="メイリオ" pitchFamily="50" charset="-128"/>
                      </a:endParaRPr>
                    </a:p>
                  </a:txBody>
                  <a:tcPr marL="91441" marR="91441" marT="45680" marB="45680"/>
                </a:tc>
                <a:extLst>
                  <a:ext uri="{0D108BD9-81ED-4DB2-BD59-A6C34878D82A}">
                    <a16:rowId xmlns:a16="http://schemas.microsoft.com/office/drawing/2014/main" val="10000"/>
                  </a:ext>
                </a:extLst>
              </a:tr>
              <a:tr h="365680">
                <a:tc>
                  <a:txBody>
                    <a:bodyPr/>
                    <a:lstStyle/>
                    <a:p>
                      <a:r>
                        <a:rPr kumimoji="1" lang="ja-JP" altLang="en-US" sz="900" b="0" dirty="0" smtClean="0">
                          <a:latin typeface="メイリオ" pitchFamily="50" charset="-128"/>
                          <a:ea typeface="メイリオ" pitchFamily="50" charset="-128"/>
                          <a:cs typeface="メイリオ" pitchFamily="50" charset="-128"/>
                        </a:rPr>
                        <a:t>第１区</a:t>
                      </a:r>
                      <a:endParaRPr kumimoji="1" lang="ja-JP" altLang="en-US" sz="900" b="0" dirty="0">
                        <a:latin typeface="メイリオ" pitchFamily="50" charset="-128"/>
                        <a:ea typeface="メイリオ" pitchFamily="50" charset="-128"/>
                        <a:cs typeface="メイリオ" pitchFamily="50" charset="-128"/>
                      </a:endParaRPr>
                    </a:p>
                  </a:txBody>
                  <a:tcPr marL="91441" marR="91441" marT="45680" marB="45680"/>
                </a:tc>
                <a:tc>
                  <a:txBody>
                    <a:bodyPr/>
                    <a:lstStyle/>
                    <a:p>
                      <a:r>
                        <a:rPr kumimoji="1" lang="ja-JP" altLang="en-US" sz="900" b="0" dirty="0" smtClean="0">
                          <a:latin typeface="メイリオ" pitchFamily="50" charset="-128"/>
                          <a:ea typeface="メイリオ" pitchFamily="50" charset="-128"/>
                          <a:cs typeface="メイリオ" pitchFamily="50" charset="-128"/>
                        </a:rPr>
                        <a:t>仙台市青葉区、太白区本庁管内（秋保地区以外）</a:t>
                      </a:r>
                      <a:endParaRPr kumimoji="1" lang="ja-JP" altLang="en-US" sz="900" b="0" dirty="0">
                        <a:latin typeface="メイリオ" pitchFamily="50" charset="-128"/>
                        <a:ea typeface="メイリオ" pitchFamily="50" charset="-128"/>
                        <a:cs typeface="メイリオ" pitchFamily="50" charset="-128"/>
                      </a:endParaRPr>
                    </a:p>
                  </a:txBody>
                  <a:tcPr marL="91441" marR="91441" marT="45680" marB="45680"/>
                </a:tc>
                <a:extLst>
                  <a:ext uri="{0D108BD9-81ED-4DB2-BD59-A6C34878D82A}">
                    <a16:rowId xmlns:a16="http://schemas.microsoft.com/office/drawing/2014/main" val="10001"/>
                  </a:ext>
                </a:extLst>
              </a:tr>
              <a:tr h="262499">
                <a:tc>
                  <a:txBody>
                    <a:bodyPr/>
                    <a:lstStyle/>
                    <a:p>
                      <a:r>
                        <a:rPr kumimoji="1" lang="ja-JP" altLang="en-US" sz="900" b="0" dirty="0" smtClean="0">
                          <a:latin typeface="メイリオ" pitchFamily="50" charset="-128"/>
                          <a:ea typeface="メイリオ" pitchFamily="50" charset="-128"/>
                          <a:cs typeface="メイリオ" pitchFamily="50" charset="-128"/>
                        </a:rPr>
                        <a:t>第２区</a:t>
                      </a:r>
                      <a:endParaRPr kumimoji="1" lang="ja-JP" altLang="en-US" sz="900" b="0" dirty="0">
                        <a:latin typeface="メイリオ" pitchFamily="50" charset="-128"/>
                        <a:ea typeface="メイリオ" pitchFamily="50" charset="-128"/>
                        <a:cs typeface="メイリオ" pitchFamily="50" charset="-128"/>
                      </a:endParaRPr>
                    </a:p>
                  </a:txBody>
                  <a:tcPr marL="91441" marR="91441" marT="45680" marB="45680"/>
                </a:tc>
                <a:tc>
                  <a:txBody>
                    <a:bodyPr/>
                    <a:lstStyle/>
                    <a:p>
                      <a:r>
                        <a:rPr kumimoji="1" lang="ja-JP" altLang="en-US" sz="900" b="0" dirty="0" smtClean="0">
                          <a:latin typeface="メイリオ" pitchFamily="50" charset="-128"/>
                          <a:ea typeface="メイリオ" pitchFamily="50" charset="-128"/>
                          <a:cs typeface="メイリオ" pitchFamily="50" charset="-128"/>
                        </a:rPr>
                        <a:t>仙台市宮城野区、若林区、泉区</a:t>
                      </a:r>
                      <a:endParaRPr kumimoji="1" lang="ja-JP" altLang="en-US" sz="900" b="0" dirty="0">
                        <a:latin typeface="メイリオ" pitchFamily="50" charset="-128"/>
                        <a:ea typeface="メイリオ" pitchFamily="50" charset="-128"/>
                        <a:cs typeface="メイリオ" pitchFamily="50" charset="-128"/>
                      </a:endParaRPr>
                    </a:p>
                  </a:txBody>
                  <a:tcPr marL="91441" marR="91441" marT="45680" marB="45680"/>
                </a:tc>
                <a:extLst>
                  <a:ext uri="{0D108BD9-81ED-4DB2-BD59-A6C34878D82A}">
                    <a16:rowId xmlns:a16="http://schemas.microsoft.com/office/drawing/2014/main" val="10002"/>
                  </a:ext>
                </a:extLst>
              </a:tr>
              <a:tr h="502839">
                <a:tc>
                  <a:txBody>
                    <a:bodyPr/>
                    <a:lstStyle/>
                    <a:p>
                      <a:r>
                        <a:rPr kumimoji="1" lang="ja-JP" altLang="en-US" sz="900" b="0" dirty="0" smtClean="0">
                          <a:latin typeface="メイリオ" pitchFamily="50" charset="-128"/>
                          <a:ea typeface="メイリオ" pitchFamily="50" charset="-128"/>
                          <a:cs typeface="メイリオ" pitchFamily="50" charset="-128"/>
                        </a:rPr>
                        <a:t>第３区</a:t>
                      </a:r>
                      <a:endParaRPr kumimoji="1" lang="ja-JP" altLang="en-US" sz="900" b="0" dirty="0">
                        <a:latin typeface="メイリオ" pitchFamily="50" charset="-128"/>
                        <a:ea typeface="メイリオ" pitchFamily="50" charset="-128"/>
                        <a:cs typeface="メイリオ" pitchFamily="50" charset="-128"/>
                      </a:endParaRPr>
                    </a:p>
                  </a:txBody>
                  <a:tcPr marL="91441" marR="91441" marT="45680" marB="45680"/>
                </a:tc>
                <a:tc>
                  <a:txBody>
                    <a:bodyPr/>
                    <a:lstStyle/>
                    <a:p>
                      <a:r>
                        <a:rPr kumimoji="1" lang="ja-JP" altLang="en-US" sz="900" b="0" dirty="0" smtClean="0">
                          <a:latin typeface="メイリオ" pitchFamily="50" charset="-128"/>
                          <a:ea typeface="メイリオ" pitchFamily="50" charset="-128"/>
                          <a:cs typeface="メイリオ" pitchFamily="50" charset="-128"/>
                        </a:rPr>
                        <a:t>仙台市太白区秋保地区</a:t>
                      </a:r>
                    </a:p>
                    <a:p>
                      <a:r>
                        <a:rPr kumimoji="1" lang="ja-JP" altLang="en-US" sz="900" b="0" dirty="0" smtClean="0">
                          <a:latin typeface="メイリオ" pitchFamily="50" charset="-128"/>
                          <a:ea typeface="メイリオ" pitchFamily="50" charset="-128"/>
                          <a:cs typeface="メイリオ" pitchFamily="50" charset="-128"/>
                        </a:rPr>
                        <a:t>白石市、名取市、角田市、岩沼市、刈田郡、柴田郡、伊具郡、亘理郡</a:t>
                      </a:r>
                      <a:endParaRPr kumimoji="1" lang="ja-JP" altLang="en-US" sz="900" b="0" dirty="0">
                        <a:latin typeface="メイリオ" pitchFamily="50" charset="-128"/>
                        <a:ea typeface="メイリオ" pitchFamily="50" charset="-128"/>
                        <a:cs typeface="メイリオ" pitchFamily="50" charset="-128"/>
                      </a:endParaRPr>
                    </a:p>
                  </a:txBody>
                  <a:tcPr marL="91441" marR="91441" marT="45680" marB="45680"/>
                </a:tc>
                <a:extLst>
                  <a:ext uri="{0D108BD9-81ED-4DB2-BD59-A6C34878D82A}">
                    <a16:rowId xmlns:a16="http://schemas.microsoft.com/office/drawing/2014/main" val="10003"/>
                  </a:ext>
                </a:extLst>
              </a:tr>
              <a:tr h="502839">
                <a:tc>
                  <a:txBody>
                    <a:bodyPr/>
                    <a:lstStyle/>
                    <a:p>
                      <a:r>
                        <a:rPr kumimoji="1" lang="ja-JP" altLang="en-US" sz="900" b="0" dirty="0" smtClean="0">
                          <a:latin typeface="メイリオ" pitchFamily="50" charset="-128"/>
                          <a:ea typeface="メイリオ" pitchFamily="50" charset="-128"/>
                          <a:cs typeface="メイリオ" pitchFamily="50" charset="-128"/>
                        </a:rPr>
                        <a:t>第４区</a:t>
                      </a:r>
                      <a:endParaRPr kumimoji="1" lang="ja-JP" altLang="en-US" sz="900" b="0" dirty="0">
                        <a:latin typeface="メイリオ" pitchFamily="50" charset="-128"/>
                        <a:ea typeface="メイリオ" pitchFamily="50" charset="-128"/>
                        <a:cs typeface="メイリオ" pitchFamily="50" charset="-128"/>
                      </a:endParaRPr>
                    </a:p>
                  </a:txBody>
                  <a:tcPr marL="91441" marR="91441" marT="45680" marB="45680"/>
                </a:tc>
                <a:tc>
                  <a:txBody>
                    <a:bodyPr/>
                    <a:lstStyle/>
                    <a:p>
                      <a:r>
                        <a:rPr kumimoji="1" lang="ja-JP" altLang="en-US" sz="900" b="0" dirty="0" smtClean="0">
                          <a:latin typeface="メイリオ" pitchFamily="50" charset="-128"/>
                          <a:ea typeface="メイリオ" pitchFamily="50" charset="-128"/>
                          <a:cs typeface="メイリオ" pitchFamily="50" charset="-128"/>
                        </a:rPr>
                        <a:t>塩竈市、多賀城市、富谷市</a:t>
                      </a:r>
                    </a:p>
                    <a:p>
                      <a:r>
                        <a:rPr kumimoji="1" lang="ja-JP" altLang="en-US" sz="900" b="0" dirty="0" smtClean="0">
                          <a:latin typeface="メイリオ" pitchFamily="50" charset="-128"/>
                          <a:ea typeface="メイリオ" pitchFamily="50" charset="-128"/>
                          <a:cs typeface="メイリオ" pitchFamily="50" charset="-128"/>
                        </a:rPr>
                        <a:t>加美郡、宮城郡七ヶ浜町、利府町</a:t>
                      </a:r>
                    </a:p>
                    <a:p>
                      <a:r>
                        <a:rPr kumimoji="1" lang="ja-JP" altLang="en-US" sz="900" b="0" dirty="0" smtClean="0">
                          <a:latin typeface="メイリオ" pitchFamily="50" charset="-128"/>
                          <a:ea typeface="メイリオ" pitchFamily="50" charset="-128"/>
                          <a:cs typeface="メイリオ" pitchFamily="50" charset="-128"/>
                        </a:rPr>
                        <a:t>黒川郡大和町、大衡村</a:t>
                      </a:r>
                      <a:endParaRPr kumimoji="1" lang="ja-JP" altLang="en-US" sz="900" b="0" dirty="0">
                        <a:latin typeface="メイリオ" pitchFamily="50" charset="-128"/>
                        <a:ea typeface="メイリオ" pitchFamily="50" charset="-128"/>
                        <a:cs typeface="メイリオ" pitchFamily="50" charset="-128"/>
                      </a:endParaRPr>
                    </a:p>
                  </a:txBody>
                  <a:tcPr marL="91441" marR="91441" marT="45680" marB="45680"/>
                </a:tc>
                <a:extLst>
                  <a:ext uri="{0D108BD9-81ED-4DB2-BD59-A6C34878D82A}">
                    <a16:rowId xmlns:a16="http://schemas.microsoft.com/office/drawing/2014/main" val="10004"/>
                  </a:ext>
                </a:extLst>
              </a:tr>
              <a:tr h="639999">
                <a:tc>
                  <a:txBody>
                    <a:bodyPr/>
                    <a:lstStyle/>
                    <a:p>
                      <a:r>
                        <a:rPr kumimoji="1" lang="ja-JP" altLang="en-US" sz="900" b="0" dirty="0" smtClean="0">
                          <a:latin typeface="メイリオ" pitchFamily="50" charset="-128"/>
                          <a:ea typeface="メイリオ" pitchFamily="50" charset="-128"/>
                          <a:cs typeface="メイリオ" pitchFamily="50" charset="-128"/>
                        </a:rPr>
                        <a:t>第５区</a:t>
                      </a:r>
                      <a:endParaRPr kumimoji="1" lang="ja-JP" altLang="en-US" sz="900" b="0" dirty="0">
                        <a:latin typeface="メイリオ" pitchFamily="50" charset="-128"/>
                        <a:ea typeface="メイリオ" pitchFamily="50" charset="-128"/>
                        <a:cs typeface="メイリオ" pitchFamily="50" charset="-128"/>
                      </a:endParaRPr>
                    </a:p>
                  </a:txBody>
                  <a:tcPr marL="91441" marR="91441" marT="45680" marB="456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latin typeface="メイリオ" pitchFamily="50" charset="-128"/>
                          <a:ea typeface="メイリオ" pitchFamily="50" charset="-128"/>
                          <a:cs typeface="メイリオ" pitchFamily="50" charset="-128"/>
                        </a:rPr>
                        <a:t>石巻市、東松島市、大崎市松山、三本木、鹿島台、田尻総合支所管内</a:t>
                      </a:r>
                    </a:p>
                    <a:p>
                      <a:r>
                        <a:rPr kumimoji="1" lang="ja-JP" altLang="en-US" sz="900" b="0" dirty="0" smtClean="0">
                          <a:latin typeface="メイリオ" pitchFamily="50" charset="-128"/>
                          <a:ea typeface="メイリオ" pitchFamily="50" charset="-128"/>
                          <a:cs typeface="メイリオ" pitchFamily="50" charset="-128"/>
                        </a:rPr>
                        <a:t>宮城郡松島町、黒川郡大郷町</a:t>
                      </a:r>
                    </a:p>
                    <a:p>
                      <a:r>
                        <a:rPr kumimoji="1" lang="ja-JP" altLang="en-US" sz="900" b="0" dirty="0" smtClean="0">
                          <a:latin typeface="メイリオ" pitchFamily="50" charset="-128"/>
                          <a:ea typeface="メイリオ" pitchFamily="50" charset="-128"/>
                          <a:cs typeface="メイリオ" pitchFamily="50" charset="-128"/>
                        </a:rPr>
                        <a:t>遠田郡、牡鹿郡、本吉郡</a:t>
                      </a:r>
                    </a:p>
                  </a:txBody>
                  <a:tcPr marL="91441" marR="91441" marT="45680" marB="45680"/>
                </a:tc>
                <a:extLst>
                  <a:ext uri="{0D108BD9-81ED-4DB2-BD59-A6C34878D82A}">
                    <a16:rowId xmlns:a16="http://schemas.microsoft.com/office/drawing/2014/main" val="10005"/>
                  </a:ext>
                </a:extLst>
              </a:tr>
              <a:tr h="370508">
                <a:tc>
                  <a:txBody>
                    <a:bodyPr/>
                    <a:lstStyle/>
                    <a:p>
                      <a:r>
                        <a:rPr kumimoji="1" lang="ja-JP" altLang="en-US" sz="900" b="0" dirty="0" smtClean="0">
                          <a:latin typeface="メイリオ" pitchFamily="50" charset="-128"/>
                          <a:ea typeface="メイリオ" pitchFamily="50" charset="-128"/>
                          <a:cs typeface="メイリオ" pitchFamily="50" charset="-128"/>
                        </a:rPr>
                        <a:t>第６区</a:t>
                      </a:r>
                      <a:endParaRPr kumimoji="1" lang="ja-JP" altLang="en-US" sz="900" b="0" dirty="0">
                        <a:latin typeface="メイリオ" pitchFamily="50" charset="-128"/>
                        <a:ea typeface="メイリオ" pitchFamily="50" charset="-128"/>
                        <a:cs typeface="メイリオ" pitchFamily="50" charset="-128"/>
                      </a:endParaRPr>
                    </a:p>
                  </a:txBody>
                  <a:tcPr marL="91441" marR="91441" marT="45680" marB="45680"/>
                </a:tc>
                <a:tc>
                  <a:txBody>
                    <a:bodyPr/>
                    <a:lstStyle/>
                    <a:p>
                      <a:r>
                        <a:rPr kumimoji="1" lang="ja-JP" altLang="en-US" sz="900" b="0" dirty="0" smtClean="0">
                          <a:latin typeface="メイリオ" pitchFamily="50" charset="-128"/>
                          <a:ea typeface="メイリオ" pitchFamily="50" charset="-128"/>
                          <a:cs typeface="メイリオ" pitchFamily="50" charset="-128"/>
                        </a:rPr>
                        <a:t>気仙沼市、登米市、栗原市、大崎市古川、岩出山、鳴子総合支所管内</a:t>
                      </a:r>
                      <a:endParaRPr kumimoji="1" lang="ja-JP" altLang="en-US" sz="900" b="0" dirty="0">
                        <a:latin typeface="メイリオ" pitchFamily="50" charset="-128"/>
                        <a:ea typeface="メイリオ" pitchFamily="50" charset="-128"/>
                        <a:cs typeface="メイリオ" pitchFamily="50" charset="-128"/>
                      </a:endParaRPr>
                    </a:p>
                  </a:txBody>
                  <a:tcPr marL="91441" marR="91441" marT="45680" marB="45680"/>
                </a:tc>
                <a:extLst>
                  <a:ext uri="{0D108BD9-81ED-4DB2-BD59-A6C34878D82A}">
                    <a16:rowId xmlns:a16="http://schemas.microsoft.com/office/drawing/2014/main" val="10006"/>
                  </a:ext>
                </a:extLst>
              </a:tr>
            </a:tbl>
          </a:graphicData>
        </a:graphic>
      </p:graphicFrame>
      <p:sp>
        <p:nvSpPr>
          <p:cNvPr id="6" name="テキスト プレースホルダー 1"/>
          <p:cNvSpPr>
            <a:spLocks noChangeArrowheads="1"/>
          </p:cNvSpPr>
          <p:nvPr/>
        </p:nvSpPr>
        <p:spPr bwMode="auto">
          <a:xfrm>
            <a:off x="879475" y="7366000"/>
            <a:ext cx="2897188" cy="167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Clr>
                <a:schemeClr val="hlink"/>
              </a:buClr>
              <a:buSzPct val="150000"/>
              <a:buFont typeface="Arial" charset="0"/>
              <a:buBlip>
                <a:blip r:embed="rId2"/>
              </a:buBlip>
              <a:defRPr/>
            </a:pPr>
            <a:r>
              <a:rPr lang="ja-JP" altLang="en-US" sz="2000" dirty="0">
                <a:latin typeface="HG丸ｺﾞｼｯｸM-PRO" pitchFamily="50" charset="-128"/>
                <a:ea typeface="HG丸ｺﾞｼｯｸM-PRO" pitchFamily="50" charset="-128"/>
                <a:sym typeface="HG丸ｺﾞｼｯｸM-PRO" pitchFamily="50" charset="-128"/>
              </a:rPr>
              <a:t>選挙区　６区</a:t>
            </a:r>
          </a:p>
          <a:p>
            <a:pPr marL="342900" indent="-342900">
              <a:buClr>
                <a:schemeClr val="hlink"/>
              </a:buClr>
              <a:buSzPct val="150000"/>
              <a:buFont typeface="Arial" charset="0"/>
              <a:buBlip>
                <a:blip r:embed="rId2"/>
              </a:buBlip>
              <a:defRPr/>
            </a:pPr>
            <a:r>
              <a:rPr lang="ja-JP" altLang="en-US" sz="2000" dirty="0">
                <a:latin typeface="HG丸ｺﾞｼｯｸM-PRO" pitchFamily="50" charset="-128"/>
                <a:ea typeface="HG丸ｺﾞｼｯｸM-PRO" pitchFamily="50" charset="-128"/>
                <a:sym typeface="HG丸ｺﾞｼｯｸM-PRO" pitchFamily="50" charset="-128"/>
              </a:rPr>
              <a:t>定   数　各区１人</a:t>
            </a:r>
            <a:endParaRPr lang="en-US" altLang="ja-JP" sz="2000" dirty="0">
              <a:latin typeface="HG丸ｺﾞｼｯｸM-PRO" pitchFamily="50" charset="-128"/>
              <a:ea typeface="HG丸ｺﾞｼｯｸM-PRO" pitchFamily="50" charset="-128"/>
              <a:sym typeface="HG丸ｺﾞｼｯｸM-PRO" pitchFamily="50" charset="-128"/>
            </a:endParaRPr>
          </a:p>
          <a:p>
            <a:pPr>
              <a:buClr>
                <a:schemeClr val="hlink"/>
              </a:buClr>
              <a:buSzPct val="60000"/>
              <a:buFont typeface="Arial" charset="0"/>
              <a:buNone/>
              <a:defRPr/>
            </a:pPr>
            <a:r>
              <a:rPr lang="ja-JP" altLang="en-US" sz="2000" dirty="0">
                <a:latin typeface="HG丸ｺﾞｼｯｸM-PRO" pitchFamily="50" charset="-128"/>
                <a:ea typeface="HG丸ｺﾞｼｯｸM-PRO" pitchFamily="50" charset="-128"/>
                <a:sym typeface="HG丸ｺﾞｼｯｸM-PRO" pitchFamily="50" charset="-128"/>
              </a:rPr>
              <a:t>             （合計６人</a:t>
            </a:r>
            <a:r>
              <a:rPr lang="ja-JP" altLang="en-US" sz="2000" dirty="0" smtClean="0">
                <a:latin typeface="HG丸ｺﾞｼｯｸM-PRO" pitchFamily="50" charset="-128"/>
                <a:ea typeface="HG丸ｺﾞｼｯｸM-PRO" pitchFamily="50" charset="-128"/>
                <a:sym typeface="HG丸ｺﾞｼｯｸM-PRO" pitchFamily="50" charset="-128"/>
              </a:rPr>
              <a:t>）</a:t>
            </a:r>
            <a:endParaRPr lang="en-US" altLang="ja-JP" sz="2000" dirty="0" smtClean="0">
              <a:latin typeface="HG丸ｺﾞｼｯｸM-PRO" pitchFamily="50" charset="-128"/>
              <a:ea typeface="HG丸ｺﾞｼｯｸM-PRO" pitchFamily="50" charset="-128"/>
              <a:sym typeface="HG丸ｺﾞｼｯｸM-PRO" pitchFamily="50" charset="-128"/>
            </a:endParaRPr>
          </a:p>
          <a:p>
            <a:pPr>
              <a:buClr>
                <a:schemeClr val="hlink"/>
              </a:buClr>
              <a:buSzPct val="60000"/>
              <a:buFont typeface="Arial" charset="0"/>
              <a:buNone/>
              <a:defRPr/>
            </a:pPr>
            <a:r>
              <a:rPr lang="en-US" altLang="ja-JP" sz="2000" dirty="0" smtClean="0">
                <a:latin typeface="HG丸ｺﾞｼｯｸM-PRO" pitchFamily="50" charset="-128"/>
                <a:ea typeface="HG丸ｺﾞｼｯｸM-PRO" pitchFamily="50" charset="-128"/>
                <a:sym typeface="HG丸ｺﾞｼｯｸM-PRO" pitchFamily="50" charset="-128"/>
              </a:rPr>
              <a:t>※</a:t>
            </a:r>
            <a:r>
              <a:rPr lang="ja-JP" altLang="en-US" sz="2000" dirty="0" smtClean="0">
                <a:latin typeface="HG丸ｺﾞｼｯｸM-PRO" pitchFamily="50" charset="-128"/>
                <a:ea typeface="HG丸ｺﾞｼｯｸM-PRO" pitchFamily="50" charset="-128"/>
                <a:sym typeface="HG丸ｺﾞｼｯｸM-PRO" pitchFamily="50" charset="-128"/>
              </a:rPr>
              <a:t>次回選挙より選挙区数は５区（合計５人）</a:t>
            </a:r>
            <a:r>
              <a:rPr lang="ja-JP" altLang="en-US" sz="2000" dirty="0">
                <a:latin typeface="HG丸ｺﾞｼｯｸM-PRO" pitchFamily="50" charset="-128"/>
                <a:ea typeface="HG丸ｺﾞｼｯｸM-PRO" pitchFamily="50" charset="-128"/>
                <a:sym typeface="HG丸ｺﾞｼｯｸM-PRO" pitchFamily="50" charset="-128"/>
              </a:rPr>
              <a:t>　　</a:t>
            </a:r>
          </a:p>
        </p:txBody>
      </p:sp>
      <p:sp>
        <p:nvSpPr>
          <p:cNvPr id="27679" name="Oval 37"/>
          <p:cNvSpPr>
            <a:spLocks noChangeArrowheads="1"/>
          </p:cNvSpPr>
          <p:nvPr/>
        </p:nvSpPr>
        <p:spPr bwMode="auto">
          <a:xfrm>
            <a:off x="165100" y="8413750"/>
            <a:ext cx="501650" cy="473075"/>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17</a:t>
            </a:r>
            <a:endParaRPr lang="ja-JP" altLang="en-US" sz="2000">
              <a:solidFill>
                <a:schemeClr val="bg1"/>
              </a:solidFill>
              <a:latin typeface="メイリオ" panose="020B0604030504040204" pitchFamily="50" charset="-128"/>
              <a:ea typeface="メイリオ" panose="020B0604030504040204" pitchFamily="50" charset="-128"/>
            </a:endParaRPr>
          </a:p>
        </p:txBody>
      </p:sp>
      <p:pic>
        <p:nvPicPr>
          <p:cNvPr id="2768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003300"/>
            <a:ext cx="6088063" cy="608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プレースホルダー 1"/>
          <p:cNvSpPr>
            <a:spLocks noChangeArrowheads="1"/>
          </p:cNvSpPr>
          <p:nvPr/>
        </p:nvSpPr>
        <p:spPr bwMode="auto">
          <a:xfrm>
            <a:off x="285750" y="528638"/>
            <a:ext cx="54768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５ 宮城県議会議員選挙区及び定数</a:t>
            </a:r>
          </a:p>
        </p:txBody>
      </p:sp>
      <p:sp>
        <p:nvSpPr>
          <p:cNvPr id="26627" name="正方形/長方形 23"/>
          <p:cNvSpPr>
            <a:spLocks noChangeArrowheads="1"/>
          </p:cNvSpPr>
          <p:nvPr/>
        </p:nvSpPr>
        <p:spPr bwMode="auto">
          <a:xfrm>
            <a:off x="6026150" y="22225"/>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587854887"/>
              </p:ext>
            </p:extLst>
          </p:nvPr>
        </p:nvGraphicFramePr>
        <p:xfrm>
          <a:off x="2870200" y="4695825"/>
          <a:ext cx="3054350" cy="3992594"/>
        </p:xfrm>
        <a:graphic>
          <a:graphicData uri="http://schemas.openxmlformats.org/drawingml/2006/table">
            <a:tbl>
              <a:tblPr firstRow="1" bandRow="1">
                <a:tableStyleId>{BC89EF96-8CEA-46FF-86C4-4CE0E7609802}</a:tableStyleId>
              </a:tblPr>
              <a:tblGrid>
                <a:gridCol w="540446">
                  <a:extLst>
                    <a:ext uri="{9D8B030D-6E8A-4147-A177-3AD203B41FA5}">
                      <a16:colId xmlns:a16="http://schemas.microsoft.com/office/drawing/2014/main" val="20000"/>
                    </a:ext>
                  </a:extLst>
                </a:gridCol>
                <a:gridCol w="634163">
                  <a:extLst>
                    <a:ext uri="{9D8B030D-6E8A-4147-A177-3AD203B41FA5}">
                      <a16:colId xmlns:a16="http://schemas.microsoft.com/office/drawing/2014/main" val="20001"/>
                    </a:ext>
                  </a:extLst>
                </a:gridCol>
                <a:gridCol w="345470">
                  <a:extLst>
                    <a:ext uri="{9D8B030D-6E8A-4147-A177-3AD203B41FA5}">
                      <a16:colId xmlns:a16="http://schemas.microsoft.com/office/drawing/2014/main" val="20002"/>
                    </a:ext>
                  </a:extLst>
                </a:gridCol>
                <a:gridCol w="516154">
                  <a:extLst>
                    <a:ext uri="{9D8B030D-6E8A-4147-A177-3AD203B41FA5}">
                      <a16:colId xmlns:a16="http://schemas.microsoft.com/office/drawing/2014/main" val="20003"/>
                    </a:ext>
                  </a:extLst>
                </a:gridCol>
                <a:gridCol w="658456">
                  <a:extLst>
                    <a:ext uri="{9D8B030D-6E8A-4147-A177-3AD203B41FA5}">
                      <a16:colId xmlns:a16="http://schemas.microsoft.com/office/drawing/2014/main" val="20004"/>
                    </a:ext>
                  </a:extLst>
                </a:gridCol>
                <a:gridCol w="359661">
                  <a:extLst>
                    <a:ext uri="{9D8B030D-6E8A-4147-A177-3AD203B41FA5}">
                      <a16:colId xmlns:a16="http://schemas.microsoft.com/office/drawing/2014/main" val="20005"/>
                    </a:ext>
                  </a:extLst>
                </a:gridCol>
              </a:tblGrid>
              <a:tr h="213336">
                <a:tc>
                  <a:txBody>
                    <a:bodyPr/>
                    <a:lstStyle/>
                    <a:p>
                      <a:pPr algn="ctr"/>
                      <a:r>
                        <a:rPr kumimoji="1" lang="ja-JP" altLang="en-US" sz="800" dirty="0" smtClean="0"/>
                        <a:t>選挙区</a:t>
                      </a:r>
                      <a:endParaRPr kumimoji="1" lang="ja-JP" altLang="en-US" sz="800" dirty="0"/>
                    </a:p>
                  </a:txBody>
                  <a:tcPr marL="91452" marR="91452" marT="45709" marB="45709"/>
                </a:tc>
                <a:tc>
                  <a:txBody>
                    <a:bodyPr/>
                    <a:lstStyle/>
                    <a:p>
                      <a:pPr algn="ctr"/>
                      <a:r>
                        <a:rPr kumimoji="1" lang="ja-JP" altLang="en-US" sz="800" dirty="0" smtClean="0"/>
                        <a:t>区域</a:t>
                      </a:r>
                      <a:endParaRPr kumimoji="1" lang="ja-JP" altLang="en-US" sz="800" dirty="0"/>
                    </a:p>
                  </a:txBody>
                  <a:tcPr marL="91452" marR="91452" marT="45709" marB="45709"/>
                </a:tc>
                <a:tc>
                  <a:txBody>
                    <a:bodyPr/>
                    <a:lstStyle/>
                    <a:p>
                      <a:pPr algn="ctr"/>
                      <a:r>
                        <a:rPr kumimoji="1" lang="ja-JP" altLang="en-US" sz="600" dirty="0" smtClean="0"/>
                        <a:t>定数</a:t>
                      </a:r>
                      <a:endParaRPr kumimoji="1" lang="ja-JP" altLang="en-US" sz="600" dirty="0"/>
                    </a:p>
                  </a:txBody>
                  <a:tcPr marL="91452" marR="91452" marT="45709" marB="45709"/>
                </a:tc>
                <a:tc>
                  <a:txBody>
                    <a:bodyPr/>
                    <a:lstStyle/>
                    <a:p>
                      <a:pPr algn="ctr"/>
                      <a:r>
                        <a:rPr kumimoji="1" lang="ja-JP" altLang="en-US" sz="800" dirty="0" smtClean="0"/>
                        <a:t>選挙区</a:t>
                      </a:r>
                      <a:endParaRPr kumimoji="1" lang="ja-JP" altLang="en-US" sz="800" dirty="0"/>
                    </a:p>
                  </a:txBody>
                  <a:tcPr marL="91452" marR="91452" marT="45709" marB="45709"/>
                </a:tc>
                <a:tc>
                  <a:txBody>
                    <a:bodyPr/>
                    <a:lstStyle/>
                    <a:p>
                      <a:pPr algn="ctr"/>
                      <a:r>
                        <a:rPr kumimoji="1" lang="ja-JP" altLang="en-US" sz="800" dirty="0" smtClean="0"/>
                        <a:t>区域</a:t>
                      </a:r>
                      <a:endParaRPr kumimoji="1" lang="ja-JP" altLang="en-US" sz="800" dirty="0"/>
                    </a:p>
                  </a:txBody>
                  <a:tcPr marL="91452" marR="91452" marT="45709" marB="45709"/>
                </a:tc>
                <a:tc>
                  <a:txBody>
                    <a:bodyPr/>
                    <a:lstStyle/>
                    <a:p>
                      <a:pPr algn="ctr"/>
                      <a:r>
                        <a:rPr kumimoji="1" lang="ja-JP" altLang="en-US" sz="600" dirty="0" smtClean="0"/>
                        <a:t>定数</a:t>
                      </a:r>
                      <a:endParaRPr kumimoji="1" lang="ja-JP" altLang="en-US" sz="600" dirty="0"/>
                    </a:p>
                  </a:txBody>
                  <a:tcPr marL="91452" marR="91452" marT="45709" marB="45709"/>
                </a:tc>
                <a:extLst>
                  <a:ext uri="{0D108BD9-81ED-4DB2-BD59-A6C34878D82A}">
                    <a16:rowId xmlns:a16="http://schemas.microsoft.com/office/drawing/2014/main" val="10000"/>
                  </a:ext>
                </a:extLst>
              </a:tr>
              <a:tr h="335255">
                <a:tc>
                  <a:txBody>
                    <a:bodyPr/>
                    <a:lstStyle/>
                    <a:p>
                      <a:r>
                        <a:rPr kumimoji="1" lang="ja-JP" altLang="en-US" sz="800" dirty="0" smtClean="0"/>
                        <a:t>青葉</a:t>
                      </a:r>
                      <a:endParaRPr kumimoji="1" lang="ja-JP" altLang="en-US" sz="800" dirty="0"/>
                    </a:p>
                  </a:txBody>
                  <a:tcPr marL="91452" marR="91452" marT="45709" marB="45709"/>
                </a:tc>
                <a:tc>
                  <a:txBody>
                    <a:bodyPr/>
                    <a:lstStyle/>
                    <a:p>
                      <a:r>
                        <a:rPr kumimoji="1" lang="ja-JP" altLang="en-US" sz="800" dirty="0" smtClean="0"/>
                        <a:t>仙台市</a:t>
                      </a:r>
                      <a:endParaRPr kumimoji="1" lang="en-US" altLang="ja-JP" sz="800" dirty="0" smtClean="0"/>
                    </a:p>
                    <a:p>
                      <a:r>
                        <a:rPr kumimoji="1" lang="ja-JP" altLang="en-US" sz="800" dirty="0" smtClean="0"/>
                        <a:t>青葉区</a:t>
                      </a:r>
                      <a:endParaRPr kumimoji="1" lang="ja-JP" altLang="en-US" sz="800" dirty="0"/>
                    </a:p>
                  </a:txBody>
                  <a:tcPr marL="91452" marR="91452" marT="45709" marB="45709"/>
                </a:tc>
                <a:tc>
                  <a:txBody>
                    <a:bodyPr/>
                    <a:lstStyle/>
                    <a:p>
                      <a:pPr algn="ctr"/>
                      <a:r>
                        <a:rPr kumimoji="1" lang="ja-JP" altLang="en-US" sz="800" dirty="0" smtClean="0"/>
                        <a:t>７</a:t>
                      </a:r>
                      <a:endParaRPr kumimoji="1" lang="ja-JP" altLang="en-US" sz="800" dirty="0"/>
                    </a:p>
                  </a:txBody>
                  <a:tcPr marL="91452" marR="91452" marT="45709" marB="45709"/>
                </a:tc>
                <a:tc>
                  <a:txBody>
                    <a:bodyPr/>
                    <a:lstStyle/>
                    <a:p>
                      <a:r>
                        <a:rPr kumimoji="1" lang="ja-JP" altLang="en-US" sz="800" dirty="0" smtClean="0"/>
                        <a:t>岩沼</a:t>
                      </a:r>
                      <a:endParaRPr kumimoji="1" lang="ja-JP" altLang="en-US" sz="800" dirty="0"/>
                    </a:p>
                  </a:txBody>
                  <a:tcPr marL="91452" marR="91452" marT="45709" marB="45709"/>
                </a:tc>
                <a:tc>
                  <a:txBody>
                    <a:bodyPr/>
                    <a:lstStyle/>
                    <a:p>
                      <a:r>
                        <a:rPr kumimoji="1" lang="ja-JP" altLang="en-US" sz="800" dirty="0" smtClean="0"/>
                        <a:t>岩沼市</a:t>
                      </a:r>
                      <a:endParaRPr kumimoji="1" lang="ja-JP" altLang="en-US" sz="800" dirty="0"/>
                    </a:p>
                  </a:txBody>
                  <a:tcPr marL="91452" marR="91452" marT="45709" marB="45709"/>
                </a:tc>
                <a:tc>
                  <a:txBody>
                    <a:bodyPr/>
                    <a:lstStyle/>
                    <a:p>
                      <a:pPr algn="ctr"/>
                      <a:r>
                        <a:rPr kumimoji="1" lang="ja-JP" altLang="en-US" sz="800" dirty="0" smtClean="0"/>
                        <a:t>　１</a:t>
                      </a:r>
                      <a:endParaRPr kumimoji="1" lang="ja-JP" altLang="en-US" sz="800" dirty="0"/>
                    </a:p>
                  </a:txBody>
                  <a:tcPr marL="91452" marR="91452" marT="45709" marB="45709"/>
                </a:tc>
                <a:extLst>
                  <a:ext uri="{0D108BD9-81ED-4DB2-BD59-A6C34878D82A}">
                    <a16:rowId xmlns:a16="http://schemas.microsoft.com/office/drawing/2014/main" val="10001"/>
                  </a:ext>
                </a:extLst>
              </a:tr>
              <a:tr h="335255">
                <a:tc>
                  <a:txBody>
                    <a:bodyPr/>
                    <a:lstStyle/>
                    <a:p>
                      <a:r>
                        <a:rPr kumimoji="1" lang="ja-JP" altLang="en-US" sz="800" dirty="0" smtClean="0"/>
                        <a:t>宮城野</a:t>
                      </a:r>
                      <a:endParaRPr kumimoji="1" lang="ja-JP" altLang="en-US" sz="800" dirty="0"/>
                    </a:p>
                  </a:txBody>
                  <a:tcPr marL="91452" marR="91452" marT="45709" marB="45709"/>
                </a:tc>
                <a:tc>
                  <a:txBody>
                    <a:bodyPr/>
                    <a:lstStyle/>
                    <a:p>
                      <a:r>
                        <a:rPr kumimoji="1" lang="ja-JP" altLang="en-US" sz="800" dirty="0" smtClean="0"/>
                        <a:t>仙台市</a:t>
                      </a:r>
                      <a:endParaRPr kumimoji="1" lang="en-US" altLang="ja-JP" sz="800" dirty="0" smtClean="0"/>
                    </a:p>
                    <a:p>
                      <a:r>
                        <a:rPr kumimoji="1" lang="ja-JP" altLang="en-US" sz="800" dirty="0" smtClean="0"/>
                        <a:t>宮城野区</a:t>
                      </a:r>
                      <a:endParaRPr kumimoji="1" lang="ja-JP" altLang="en-US" sz="800" dirty="0"/>
                    </a:p>
                  </a:txBody>
                  <a:tcPr marL="91452" marR="91452" marT="45709" marB="45709"/>
                </a:tc>
                <a:tc>
                  <a:txBody>
                    <a:bodyPr/>
                    <a:lstStyle/>
                    <a:p>
                      <a:pPr algn="ctr"/>
                      <a:r>
                        <a:rPr kumimoji="1" lang="ja-JP" altLang="en-US" sz="800" dirty="0" smtClean="0"/>
                        <a:t>４</a:t>
                      </a:r>
                      <a:endParaRPr kumimoji="1" lang="ja-JP" altLang="en-US" sz="800" dirty="0"/>
                    </a:p>
                  </a:txBody>
                  <a:tcPr marL="91452" marR="91452" marT="45709" marB="45709"/>
                </a:tc>
                <a:tc>
                  <a:txBody>
                    <a:bodyPr/>
                    <a:lstStyle/>
                    <a:p>
                      <a:r>
                        <a:rPr kumimoji="1" lang="ja-JP" altLang="en-US" sz="800" dirty="0" smtClean="0"/>
                        <a:t>登米</a:t>
                      </a:r>
                      <a:endParaRPr kumimoji="1" lang="ja-JP" altLang="en-US" sz="800" dirty="0"/>
                    </a:p>
                  </a:txBody>
                  <a:tcPr marL="91452" marR="91452" marT="45709" marB="45709"/>
                </a:tc>
                <a:tc>
                  <a:txBody>
                    <a:bodyPr/>
                    <a:lstStyle/>
                    <a:p>
                      <a:r>
                        <a:rPr kumimoji="1" lang="ja-JP" altLang="en-US" sz="800" dirty="0" smtClean="0"/>
                        <a:t>登米市</a:t>
                      </a:r>
                      <a:endParaRPr kumimoji="1" lang="ja-JP" altLang="en-US" sz="800" dirty="0"/>
                    </a:p>
                  </a:txBody>
                  <a:tcPr marL="91452" marR="91452" marT="45709" marB="45709"/>
                </a:tc>
                <a:tc>
                  <a:txBody>
                    <a:bodyPr/>
                    <a:lstStyle/>
                    <a:p>
                      <a:pPr algn="ctr"/>
                      <a:r>
                        <a:rPr kumimoji="1" lang="ja-JP" altLang="en-US" sz="800" dirty="0" smtClean="0"/>
                        <a:t>　２</a:t>
                      </a:r>
                      <a:endParaRPr kumimoji="1" lang="ja-JP" altLang="en-US" sz="800" dirty="0"/>
                    </a:p>
                  </a:txBody>
                  <a:tcPr marL="91452" marR="91452" marT="45709" marB="45709"/>
                </a:tc>
                <a:extLst>
                  <a:ext uri="{0D108BD9-81ED-4DB2-BD59-A6C34878D82A}">
                    <a16:rowId xmlns:a16="http://schemas.microsoft.com/office/drawing/2014/main" val="10002"/>
                  </a:ext>
                </a:extLst>
              </a:tr>
              <a:tr h="335255">
                <a:tc>
                  <a:txBody>
                    <a:bodyPr/>
                    <a:lstStyle/>
                    <a:p>
                      <a:r>
                        <a:rPr kumimoji="1" lang="ja-JP" altLang="en-US" sz="800" dirty="0" smtClean="0"/>
                        <a:t>若林</a:t>
                      </a:r>
                      <a:endParaRPr kumimoji="1" lang="ja-JP" altLang="en-US" sz="800" dirty="0"/>
                    </a:p>
                  </a:txBody>
                  <a:tcPr marL="91452" marR="91452" marT="45709" marB="45709"/>
                </a:tc>
                <a:tc>
                  <a:txBody>
                    <a:bodyPr/>
                    <a:lstStyle/>
                    <a:p>
                      <a:r>
                        <a:rPr kumimoji="1" lang="ja-JP" altLang="en-US" sz="800" dirty="0" smtClean="0"/>
                        <a:t>仙台市</a:t>
                      </a:r>
                    </a:p>
                    <a:p>
                      <a:r>
                        <a:rPr kumimoji="1" lang="ja-JP" altLang="en-US" sz="800" dirty="0" smtClean="0"/>
                        <a:t>若林区</a:t>
                      </a:r>
                      <a:endParaRPr kumimoji="1" lang="ja-JP" altLang="en-US" sz="800" dirty="0"/>
                    </a:p>
                  </a:txBody>
                  <a:tcPr marL="91452" marR="91452" marT="45709" marB="45709"/>
                </a:tc>
                <a:tc>
                  <a:txBody>
                    <a:bodyPr/>
                    <a:lstStyle/>
                    <a:p>
                      <a:pPr algn="ctr"/>
                      <a:r>
                        <a:rPr kumimoji="1" lang="ja-JP" altLang="en-US" sz="800" dirty="0" smtClean="0"/>
                        <a:t>３</a:t>
                      </a:r>
                      <a:endParaRPr kumimoji="1" lang="en-US" altLang="ja-JP" sz="800" dirty="0" smtClean="0"/>
                    </a:p>
                    <a:p>
                      <a:pPr algn="ctr"/>
                      <a:endParaRPr kumimoji="1" lang="ja-JP" altLang="en-US" sz="800" dirty="0"/>
                    </a:p>
                  </a:txBody>
                  <a:tcPr marL="91452" marR="91452" marT="45709" marB="45709"/>
                </a:tc>
                <a:tc>
                  <a:txBody>
                    <a:bodyPr/>
                    <a:lstStyle/>
                    <a:p>
                      <a:r>
                        <a:rPr kumimoji="1" lang="ja-JP" altLang="en-US" sz="800" dirty="0" smtClean="0"/>
                        <a:t>栗原</a:t>
                      </a:r>
                    </a:p>
                  </a:txBody>
                  <a:tcPr marL="91452" marR="91452" marT="45709" marB="45709"/>
                </a:tc>
                <a:tc>
                  <a:txBody>
                    <a:bodyPr/>
                    <a:lstStyle/>
                    <a:p>
                      <a:r>
                        <a:rPr kumimoji="1" lang="ja-JP" altLang="en-US" sz="800" dirty="0" smtClean="0"/>
                        <a:t>栗原市</a:t>
                      </a:r>
                      <a:endParaRPr kumimoji="1" lang="ja-JP" altLang="en-US" sz="800" dirty="0"/>
                    </a:p>
                  </a:txBody>
                  <a:tcPr marL="91452" marR="91452" marT="45709" marB="45709"/>
                </a:tc>
                <a:tc>
                  <a:txBody>
                    <a:bodyPr/>
                    <a:lstStyle/>
                    <a:p>
                      <a:pPr algn="ctr"/>
                      <a:r>
                        <a:rPr kumimoji="1" lang="ja-JP" altLang="en-US" sz="800" dirty="0" smtClean="0"/>
                        <a:t>　２</a:t>
                      </a:r>
                      <a:endParaRPr kumimoji="1" lang="ja-JP" altLang="en-US" sz="800" dirty="0"/>
                    </a:p>
                  </a:txBody>
                  <a:tcPr marL="91452" marR="91452" marT="45709" marB="45709"/>
                </a:tc>
                <a:extLst>
                  <a:ext uri="{0D108BD9-81ED-4DB2-BD59-A6C34878D82A}">
                    <a16:rowId xmlns:a16="http://schemas.microsoft.com/office/drawing/2014/main" val="10003"/>
                  </a:ext>
                </a:extLst>
              </a:tr>
              <a:tr h="335255">
                <a:tc>
                  <a:txBody>
                    <a:bodyPr/>
                    <a:lstStyle/>
                    <a:p>
                      <a:r>
                        <a:rPr kumimoji="1" lang="ja-JP" altLang="en-US" sz="800" dirty="0" smtClean="0"/>
                        <a:t>太白</a:t>
                      </a:r>
                      <a:endParaRPr kumimoji="1" lang="ja-JP" altLang="en-US" sz="800" dirty="0"/>
                    </a:p>
                  </a:txBody>
                  <a:tcPr marL="91452" marR="91452" marT="45709" marB="45709"/>
                </a:tc>
                <a:tc>
                  <a:txBody>
                    <a:bodyPr/>
                    <a:lstStyle/>
                    <a:p>
                      <a:r>
                        <a:rPr kumimoji="1" lang="ja-JP" altLang="en-US" sz="800" dirty="0" smtClean="0"/>
                        <a:t>仙台市</a:t>
                      </a:r>
                    </a:p>
                    <a:p>
                      <a:r>
                        <a:rPr kumimoji="1" lang="ja-JP" altLang="en-US" sz="800" dirty="0" smtClean="0"/>
                        <a:t>太白区</a:t>
                      </a:r>
                      <a:endParaRPr kumimoji="1" lang="ja-JP" altLang="en-US" sz="800" dirty="0"/>
                    </a:p>
                  </a:txBody>
                  <a:tcPr marL="91452" marR="91452" marT="45709" marB="45709"/>
                </a:tc>
                <a:tc>
                  <a:txBody>
                    <a:bodyPr/>
                    <a:lstStyle/>
                    <a:p>
                      <a:pPr algn="ctr"/>
                      <a:r>
                        <a:rPr kumimoji="1" lang="ja-JP" altLang="en-US" sz="800" dirty="0" smtClean="0"/>
                        <a:t>５</a:t>
                      </a:r>
                      <a:endParaRPr kumimoji="1" lang="ja-JP" altLang="en-US" sz="800" dirty="0"/>
                    </a:p>
                  </a:txBody>
                  <a:tcPr marL="91452" marR="91452" marT="45709" marB="45709"/>
                </a:tc>
                <a:tc>
                  <a:txBody>
                    <a:bodyPr/>
                    <a:lstStyle/>
                    <a:p>
                      <a:r>
                        <a:rPr kumimoji="1" lang="ja-JP" altLang="en-US" sz="800" dirty="0" smtClean="0"/>
                        <a:t>東松島</a:t>
                      </a:r>
                      <a:endParaRPr kumimoji="1" lang="ja-JP" altLang="en-US" sz="800" dirty="0"/>
                    </a:p>
                  </a:txBody>
                  <a:tcPr marL="91452" marR="91452" marT="45709" marB="45709"/>
                </a:tc>
                <a:tc>
                  <a:txBody>
                    <a:bodyPr/>
                    <a:lstStyle/>
                    <a:p>
                      <a:r>
                        <a:rPr kumimoji="1" lang="ja-JP" altLang="en-US" sz="800" dirty="0" smtClean="0"/>
                        <a:t>東松島市</a:t>
                      </a:r>
                      <a:endParaRPr kumimoji="1" lang="ja-JP" altLang="en-US" sz="800" dirty="0"/>
                    </a:p>
                  </a:txBody>
                  <a:tcPr marL="91452" marR="91452" marT="45709" marB="45709"/>
                </a:tc>
                <a:tc>
                  <a:txBody>
                    <a:bodyPr/>
                    <a:lstStyle/>
                    <a:p>
                      <a:pPr algn="ctr"/>
                      <a:r>
                        <a:rPr kumimoji="1" lang="ja-JP" altLang="en-US" sz="800" dirty="0" smtClean="0"/>
                        <a:t>　１</a:t>
                      </a:r>
                      <a:endParaRPr kumimoji="1" lang="ja-JP" altLang="en-US" sz="800" dirty="0"/>
                    </a:p>
                  </a:txBody>
                  <a:tcPr marL="91452" marR="91452" marT="45709" marB="45709"/>
                </a:tc>
                <a:extLst>
                  <a:ext uri="{0D108BD9-81ED-4DB2-BD59-A6C34878D82A}">
                    <a16:rowId xmlns:a16="http://schemas.microsoft.com/office/drawing/2014/main" val="10004"/>
                  </a:ext>
                </a:extLst>
              </a:tr>
              <a:tr h="335255">
                <a:tc>
                  <a:txBody>
                    <a:bodyPr/>
                    <a:lstStyle/>
                    <a:p>
                      <a:r>
                        <a:rPr kumimoji="1" lang="ja-JP" altLang="en-US" sz="800" dirty="0" smtClean="0"/>
                        <a:t>泉</a:t>
                      </a:r>
                      <a:endParaRPr kumimoji="1" lang="ja-JP" altLang="en-US" sz="800" dirty="0"/>
                    </a:p>
                  </a:txBody>
                  <a:tcPr marL="91452" marR="91452" marT="45709" marB="45709"/>
                </a:tc>
                <a:tc>
                  <a:txBody>
                    <a:bodyPr/>
                    <a:lstStyle/>
                    <a:p>
                      <a:r>
                        <a:rPr kumimoji="1" lang="ja-JP" altLang="en-US" sz="800" dirty="0" smtClean="0"/>
                        <a:t>仙台市</a:t>
                      </a:r>
                    </a:p>
                    <a:p>
                      <a:r>
                        <a:rPr kumimoji="1" lang="ja-JP" altLang="en-US" sz="800" dirty="0" smtClean="0"/>
                        <a:t>泉区</a:t>
                      </a:r>
                      <a:endParaRPr kumimoji="1" lang="ja-JP" altLang="en-US" sz="800" dirty="0"/>
                    </a:p>
                  </a:txBody>
                  <a:tcPr marL="91452" marR="91452" marT="45709" marB="45709"/>
                </a:tc>
                <a:tc>
                  <a:txBody>
                    <a:bodyPr/>
                    <a:lstStyle/>
                    <a:p>
                      <a:pPr algn="ctr"/>
                      <a:r>
                        <a:rPr kumimoji="1" lang="ja-JP" altLang="en-US" sz="800" dirty="0" smtClean="0"/>
                        <a:t>５</a:t>
                      </a:r>
                      <a:endParaRPr kumimoji="1" lang="ja-JP" altLang="en-US" sz="800" dirty="0"/>
                    </a:p>
                  </a:txBody>
                  <a:tcPr marL="91452" marR="91452" marT="45709" marB="45709"/>
                </a:tc>
                <a:tc>
                  <a:txBody>
                    <a:bodyPr/>
                    <a:lstStyle/>
                    <a:p>
                      <a:r>
                        <a:rPr kumimoji="1" lang="ja-JP" altLang="en-US" sz="800" dirty="0" smtClean="0"/>
                        <a:t>大崎</a:t>
                      </a:r>
                      <a:endParaRPr kumimoji="1" lang="ja-JP" altLang="en-US" sz="800" dirty="0"/>
                    </a:p>
                  </a:txBody>
                  <a:tcPr marL="91452" marR="91452" marT="45709" marB="45709"/>
                </a:tc>
                <a:tc>
                  <a:txBody>
                    <a:bodyPr/>
                    <a:lstStyle/>
                    <a:p>
                      <a:r>
                        <a:rPr kumimoji="1" lang="ja-JP" altLang="en-US" sz="800" dirty="0" smtClean="0"/>
                        <a:t>大崎市</a:t>
                      </a:r>
                      <a:endParaRPr kumimoji="1" lang="ja-JP" altLang="en-US" sz="800" dirty="0"/>
                    </a:p>
                  </a:txBody>
                  <a:tcPr marL="91452" marR="91452" marT="45709" marB="45709"/>
                </a:tc>
                <a:tc>
                  <a:txBody>
                    <a:bodyPr/>
                    <a:lstStyle/>
                    <a:p>
                      <a:pPr algn="ctr"/>
                      <a:r>
                        <a:rPr kumimoji="1" lang="ja-JP" altLang="en-US" sz="800" dirty="0" smtClean="0"/>
                        <a:t>　４</a:t>
                      </a:r>
                      <a:endParaRPr kumimoji="1" lang="ja-JP" altLang="en-US" sz="800" dirty="0"/>
                    </a:p>
                  </a:txBody>
                  <a:tcPr marL="91452" marR="91452" marT="45709" marB="45709"/>
                </a:tc>
                <a:extLst>
                  <a:ext uri="{0D108BD9-81ED-4DB2-BD59-A6C34878D82A}">
                    <a16:rowId xmlns:a16="http://schemas.microsoft.com/office/drawing/2014/main" val="10005"/>
                  </a:ext>
                </a:extLst>
              </a:tr>
              <a:tr h="335255">
                <a:tc>
                  <a:txBody>
                    <a:bodyPr/>
                    <a:lstStyle/>
                    <a:p>
                      <a:r>
                        <a:rPr kumimoji="1" lang="ja-JP" altLang="en-US" sz="800" dirty="0" smtClean="0"/>
                        <a:t>石巻・</a:t>
                      </a:r>
                    </a:p>
                    <a:p>
                      <a:r>
                        <a:rPr kumimoji="1" lang="ja-JP" altLang="en-US" sz="800" dirty="0" smtClean="0"/>
                        <a:t>牡鹿</a:t>
                      </a:r>
                      <a:endParaRPr kumimoji="1" lang="ja-JP" altLang="en-US" sz="800" dirty="0"/>
                    </a:p>
                  </a:txBody>
                  <a:tcPr marL="91452" marR="91452" marT="45709" marB="45709"/>
                </a:tc>
                <a:tc>
                  <a:txBody>
                    <a:bodyPr/>
                    <a:lstStyle/>
                    <a:p>
                      <a:r>
                        <a:rPr kumimoji="1" lang="ja-JP" altLang="en-US" sz="800" dirty="0" smtClean="0"/>
                        <a:t>石巻市</a:t>
                      </a:r>
                    </a:p>
                    <a:p>
                      <a:r>
                        <a:rPr kumimoji="1" lang="ja-JP" altLang="en-US" sz="800" dirty="0" smtClean="0"/>
                        <a:t>牡鹿郡</a:t>
                      </a:r>
                      <a:endParaRPr kumimoji="1" lang="ja-JP" altLang="en-US" sz="800" dirty="0"/>
                    </a:p>
                  </a:txBody>
                  <a:tcPr marL="91452" marR="91452" marT="45709" marB="45709"/>
                </a:tc>
                <a:tc>
                  <a:txBody>
                    <a:bodyPr/>
                    <a:lstStyle/>
                    <a:p>
                      <a:pPr algn="ctr"/>
                      <a:r>
                        <a:rPr kumimoji="1" lang="ja-JP" altLang="en-US" sz="800" dirty="0" smtClean="0"/>
                        <a:t>４</a:t>
                      </a:r>
                      <a:endParaRPr kumimoji="1" lang="ja-JP" altLang="en-US" sz="800" dirty="0"/>
                    </a:p>
                  </a:txBody>
                  <a:tcPr marL="91452" marR="91452" marT="45709" marB="45709"/>
                </a:tc>
                <a:tc>
                  <a:txBody>
                    <a:bodyPr/>
                    <a:lstStyle/>
                    <a:p>
                      <a:r>
                        <a:rPr kumimoji="1" lang="ja-JP" altLang="en-US" sz="800" dirty="0" smtClean="0"/>
                        <a:t>富谷・黒川</a:t>
                      </a:r>
                      <a:endParaRPr kumimoji="1" lang="ja-JP" altLang="en-US" sz="800" dirty="0"/>
                    </a:p>
                  </a:txBody>
                  <a:tcPr marL="91452" marR="91452" marT="45709" marB="45709"/>
                </a:tc>
                <a:tc>
                  <a:txBody>
                    <a:bodyPr/>
                    <a:lstStyle/>
                    <a:p>
                      <a:r>
                        <a:rPr kumimoji="1" lang="ja-JP" altLang="en-US" sz="800" dirty="0" smtClean="0"/>
                        <a:t>富谷市</a:t>
                      </a:r>
                    </a:p>
                    <a:p>
                      <a:r>
                        <a:rPr kumimoji="1" lang="ja-JP" altLang="en-US" sz="800" dirty="0" smtClean="0"/>
                        <a:t>黒川郡</a:t>
                      </a:r>
                      <a:endParaRPr kumimoji="1" lang="ja-JP" altLang="en-US" sz="800" dirty="0"/>
                    </a:p>
                  </a:txBody>
                  <a:tcPr marL="91452" marR="91452" marT="45709" marB="45709"/>
                </a:tc>
                <a:tc>
                  <a:txBody>
                    <a:bodyPr/>
                    <a:lstStyle/>
                    <a:p>
                      <a:pPr algn="ctr"/>
                      <a:r>
                        <a:rPr kumimoji="1" lang="ja-JP" altLang="en-US" sz="800" dirty="0" smtClean="0"/>
                        <a:t>　３</a:t>
                      </a:r>
                      <a:endParaRPr kumimoji="1" lang="ja-JP" altLang="en-US" sz="800" dirty="0"/>
                    </a:p>
                  </a:txBody>
                  <a:tcPr marL="91452" marR="91452" marT="45709" marB="45709"/>
                </a:tc>
                <a:extLst>
                  <a:ext uri="{0D108BD9-81ED-4DB2-BD59-A6C34878D82A}">
                    <a16:rowId xmlns:a16="http://schemas.microsoft.com/office/drawing/2014/main" val="10006"/>
                  </a:ext>
                </a:extLst>
              </a:tr>
              <a:tr h="213336">
                <a:tc>
                  <a:txBody>
                    <a:bodyPr/>
                    <a:lstStyle/>
                    <a:p>
                      <a:r>
                        <a:rPr kumimoji="1" lang="ja-JP" altLang="en-US" sz="800" dirty="0" smtClean="0"/>
                        <a:t>塩釜</a:t>
                      </a:r>
                      <a:endParaRPr kumimoji="1" lang="ja-JP" altLang="en-US" sz="800" dirty="0"/>
                    </a:p>
                  </a:txBody>
                  <a:tcPr marL="91452" marR="91452" marT="45709" marB="45709"/>
                </a:tc>
                <a:tc>
                  <a:txBody>
                    <a:bodyPr/>
                    <a:lstStyle/>
                    <a:p>
                      <a:r>
                        <a:rPr kumimoji="1" lang="ja-JP" altLang="en-US" sz="800" dirty="0" smtClean="0"/>
                        <a:t>塩竈市</a:t>
                      </a:r>
                      <a:endParaRPr kumimoji="1" lang="ja-JP" altLang="en-US" sz="800" dirty="0"/>
                    </a:p>
                  </a:txBody>
                  <a:tcPr marL="91452" marR="91452" marT="45709" marB="45709"/>
                </a:tc>
                <a:tc>
                  <a:txBody>
                    <a:bodyPr/>
                    <a:lstStyle/>
                    <a:p>
                      <a:pPr algn="ctr"/>
                      <a:r>
                        <a:rPr kumimoji="1" lang="ja-JP" altLang="en-US" sz="800" dirty="0" smtClean="0"/>
                        <a:t>２</a:t>
                      </a:r>
                      <a:endParaRPr kumimoji="1" lang="ja-JP" altLang="en-US" sz="800" dirty="0"/>
                    </a:p>
                  </a:txBody>
                  <a:tcPr marL="91452" marR="91452" marT="45709" marB="45709"/>
                </a:tc>
                <a:tc>
                  <a:txBody>
                    <a:bodyPr/>
                    <a:lstStyle/>
                    <a:p>
                      <a:r>
                        <a:rPr kumimoji="1" lang="ja-JP" altLang="en-US" sz="800" dirty="0" smtClean="0"/>
                        <a:t>柴田</a:t>
                      </a:r>
                      <a:endParaRPr kumimoji="1" lang="ja-JP" altLang="en-US" sz="800" dirty="0"/>
                    </a:p>
                  </a:txBody>
                  <a:tcPr marL="91452" marR="91452" marT="45709" marB="45709"/>
                </a:tc>
                <a:tc>
                  <a:txBody>
                    <a:bodyPr/>
                    <a:lstStyle/>
                    <a:p>
                      <a:r>
                        <a:rPr kumimoji="1" lang="ja-JP" altLang="en-US" sz="800" dirty="0" smtClean="0"/>
                        <a:t>柴田郡</a:t>
                      </a:r>
                      <a:endParaRPr kumimoji="1" lang="ja-JP" altLang="en-US" sz="800" dirty="0"/>
                    </a:p>
                  </a:txBody>
                  <a:tcPr marL="91452" marR="91452" marT="45709" marB="45709"/>
                </a:tc>
                <a:tc>
                  <a:txBody>
                    <a:bodyPr/>
                    <a:lstStyle/>
                    <a:p>
                      <a:pPr algn="ctr"/>
                      <a:r>
                        <a:rPr kumimoji="1" lang="ja-JP" altLang="en-US" sz="800" dirty="0" smtClean="0"/>
                        <a:t>　２</a:t>
                      </a:r>
                      <a:endParaRPr kumimoji="1" lang="ja-JP" altLang="en-US" sz="800" dirty="0"/>
                    </a:p>
                  </a:txBody>
                  <a:tcPr marL="91452" marR="91452" marT="45709" marB="45709"/>
                </a:tc>
                <a:extLst>
                  <a:ext uri="{0D108BD9-81ED-4DB2-BD59-A6C34878D82A}">
                    <a16:rowId xmlns:a16="http://schemas.microsoft.com/office/drawing/2014/main" val="10007"/>
                  </a:ext>
                </a:extLst>
              </a:tr>
              <a:tr h="335255">
                <a:tc>
                  <a:txBody>
                    <a:bodyPr/>
                    <a:lstStyle/>
                    <a:p>
                      <a:r>
                        <a:rPr kumimoji="1" lang="ja-JP" altLang="en-US" sz="800" dirty="0" smtClean="0"/>
                        <a:t>気仙沼</a:t>
                      </a:r>
                    </a:p>
                    <a:p>
                      <a:r>
                        <a:rPr kumimoji="1" lang="ja-JP" altLang="en-US" sz="800" dirty="0" smtClean="0"/>
                        <a:t>・本吉</a:t>
                      </a:r>
                      <a:endParaRPr kumimoji="1" lang="ja-JP" altLang="en-US" sz="800" dirty="0"/>
                    </a:p>
                  </a:txBody>
                  <a:tcPr marL="91452" marR="91452" marT="45709" marB="45709"/>
                </a:tc>
                <a:tc>
                  <a:txBody>
                    <a:bodyPr/>
                    <a:lstStyle/>
                    <a:p>
                      <a:r>
                        <a:rPr kumimoji="1" lang="ja-JP" altLang="en-US" sz="800" dirty="0" smtClean="0"/>
                        <a:t>気仙沼市</a:t>
                      </a:r>
                    </a:p>
                    <a:p>
                      <a:r>
                        <a:rPr kumimoji="1" lang="ja-JP" altLang="en-US" sz="800" dirty="0" smtClean="0"/>
                        <a:t>本吉郡</a:t>
                      </a:r>
                      <a:endParaRPr kumimoji="1" lang="ja-JP" altLang="en-US" sz="800" dirty="0"/>
                    </a:p>
                  </a:txBody>
                  <a:tcPr marL="91452" marR="91452" marT="45709" marB="45709"/>
                </a:tc>
                <a:tc>
                  <a:txBody>
                    <a:bodyPr/>
                    <a:lstStyle/>
                    <a:p>
                      <a:pPr algn="ctr"/>
                      <a:r>
                        <a:rPr kumimoji="1" lang="ja-JP" altLang="en-US" sz="800" dirty="0" smtClean="0"/>
                        <a:t>２</a:t>
                      </a:r>
                      <a:endParaRPr kumimoji="1" lang="ja-JP" altLang="en-US" sz="800" dirty="0"/>
                    </a:p>
                  </a:txBody>
                  <a:tcPr marL="91452" marR="91452" marT="45709" marB="45709"/>
                </a:tc>
                <a:tc>
                  <a:txBody>
                    <a:bodyPr/>
                    <a:lstStyle/>
                    <a:p>
                      <a:r>
                        <a:rPr kumimoji="1" lang="ja-JP" altLang="en-US" sz="800" dirty="0" smtClean="0"/>
                        <a:t>亘理</a:t>
                      </a:r>
                      <a:endParaRPr kumimoji="1" lang="ja-JP" altLang="en-US" sz="800" dirty="0"/>
                    </a:p>
                  </a:txBody>
                  <a:tcPr marL="91452" marR="91452" marT="45709" marB="45709"/>
                </a:tc>
                <a:tc>
                  <a:txBody>
                    <a:bodyPr/>
                    <a:lstStyle/>
                    <a:p>
                      <a:r>
                        <a:rPr kumimoji="1" lang="ja-JP" altLang="en-US" sz="800" dirty="0" smtClean="0"/>
                        <a:t>亘理郡</a:t>
                      </a:r>
                      <a:endParaRPr kumimoji="1" lang="ja-JP" altLang="en-US" sz="800" dirty="0"/>
                    </a:p>
                  </a:txBody>
                  <a:tcPr marL="91452" marR="91452" marT="45709" marB="45709"/>
                </a:tc>
                <a:tc>
                  <a:txBody>
                    <a:bodyPr/>
                    <a:lstStyle/>
                    <a:p>
                      <a:pPr algn="ctr"/>
                      <a:r>
                        <a:rPr kumimoji="1" lang="ja-JP" altLang="en-US" sz="800" dirty="0" smtClean="0"/>
                        <a:t>　１</a:t>
                      </a:r>
                      <a:endParaRPr kumimoji="1" lang="ja-JP" altLang="en-US" sz="800" dirty="0"/>
                    </a:p>
                  </a:txBody>
                  <a:tcPr marL="91452" marR="91452" marT="45709" marB="45709"/>
                </a:tc>
                <a:extLst>
                  <a:ext uri="{0D108BD9-81ED-4DB2-BD59-A6C34878D82A}">
                    <a16:rowId xmlns:a16="http://schemas.microsoft.com/office/drawing/2014/main" val="10008"/>
                  </a:ext>
                </a:extLst>
              </a:tr>
              <a:tr h="335255">
                <a:tc>
                  <a:txBody>
                    <a:bodyPr/>
                    <a:lstStyle/>
                    <a:p>
                      <a:r>
                        <a:rPr kumimoji="1" lang="ja-JP" altLang="en-US" sz="800" dirty="0" smtClean="0"/>
                        <a:t>白石・</a:t>
                      </a:r>
                    </a:p>
                    <a:p>
                      <a:r>
                        <a:rPr kumimoji="1" lang="ja-JP" altLang="en-US" sz="800" dirty="0" smtClean="0"/>
                        <a:t>刈田</a:t>
                      </a:r>
                      <a:endParaRPr kumimoji="1" lang="ja-JP" altLang="en-US" sz="800" dirty="0"/>
                    </a:p>
                  </a:txBody>
                  <a:tcPr marL="91452" marR="91452" marT="45709" marB="45709"/>
                </a:tc>
                <a:tc>
                  <a:txBody>
                    <a:bodyPr/>
                    <a:lstStyle/>
                    <a:p>
                      <a:r>
                        <a:rPr kumimoji="1" lang="ja-JP" altLang="en-US" sz="800" dirty="0" smtClean="0"/>
                        <a:t>白石市</a:t>
                      </a:r>
                    </a:p>
                    <a:p>
                      <a:r>
                        <a:rPr kumimoji="1" lang="ja-JP" altLang="en-US" sz="800" dirty="0" smtClean="0"/>
                        <a:t>刈田郡</a:t>
                      </a:r>
                      <a:endParaRPr kumimoji="1" lang="ja-JP" altLang="en-US" sz="800" dirty="0"/>
                    </a:p>
                  </a:txBody>
                  <a:tcPr marL="91452" marR="91452" marT="45709" marB="45709"/>
                </a:tc>
                <a:tc>
                  <a:txBody>
                    <a:bodyPr/>
                    <a:lstStyle/>
                    <a:p>
                      <a:pPr algn="ctr"/>
                      <a:r>
                        <a:rPr kumimoji="1" lang="ja-JP" altLang="en-US" sz="800" dirty="0" smtClean="0"/>
                        <a:t>２</a:t>
                      </a:r>
                      <a:endParaRPr kumimoji="1" lang="ja-JP" altLang="en-US" sz="800" dirty="0"/>
                    </a:p>
                  </a:txBody>
                  <a:tcPr marL="91452" marR="91452" marT="45709" marB="45709"/>
                </a:tc>
                <a:tc>
                  <a:txBody>
                    <a:bodyPr/>
                    <a:lstStyle/>
                    <a:p>
                      <a:r>
                        <a:rPr kumimoji="1" lang="ja-JP" altLang="en-US" sz="800" dirty="0" smtClean="0"/>
                        <a:t>宮城</a:t>
                      </a:r>
                      <a:endParaRPr kumimoji="1" lang="ja-JP" altLang="en-US" sz="800" dirty="0"/>
                    </a:p>
                  </a:txBody>
                  <a:tcPr marL="91452" marR="91452" marT="45709" marB="45709"/>
                </a:tc>
                <a:tc>
                  <a:txBody>
                    <a:bodyPr/>
                    <a:lstStyle/>
                    <a:p>
                      <a:r>
                        <a:rPr kumimoji="1" lang="ja-JP" altLang="en-US" sz="800" dirty="0" smtClean="0"/>
                        <a:t>宮城郡</a:t>
                      </a:r>
                    </a:p>
                  </a:txBody>
                  <a:tcPr marL="91452" marR="91452" marT="45709" marB="45709"/>
                </a:tc>
                <a:tc>
                  <a:txBody>
                    <a:bodyPr/>
                    <a:lstStyle/>
                    <a:p>
                      <a:pPr algn="ctr"/>
                      <a:r>
                        <a:rPr kumimoji="1" lang="ja-JP" altLang="en-US" sz="800" dirty="0" smtClean="0"/>
                        <a:t>　２</a:t>
                      </a:r>
                      <a:endParaRPr kumimoji="1" lang="ja-JP" altLang="en-US" sz="800" dirty="0"/>
                    </a:p>
                  </a:txBody>
                  <a:tcPr marL="91452" marR="91452" marT="45709" marB="45709"/>
                </a:tc>
                <a:extLst>
                  <a:ext uri="{0D108BD9-81ED-4DB2-BD59-A6C34878D82A}">
                    <a16:rowId xmlns:a16="http://schemas.microsoft.com/office/drawing/2014/main" val="10009"/>
                  </a:ext>
                </a:extLst>
              </a:tr>
              <a:tr h="213336">
                <a:tc>
                  <a:txBody>
                    <a:bodyPr/>
                    <a:lstStyle/>
                    <a:p>
                      <a:r>
                        <a:rPr kumimoji="1" lang="ja-JP" altLang="en-US" sz="800" dirty="0" smtClean="0"/>
                        <a:t>名取</a:t>
                      </a:r>
                      <a:endParaRPr kumimoji="1" lang="ja-JP" altLang="en-US" sz="800" dirty="0"/>
                    </a:p>
                  </a:txBody>
                  <a:tcPr marL="91452" marR="91452" marT="45709" marB="45709"/>
                </a:tc>
                <a:tc>
                  <a:txBody>
                    <a:bodyPr/>
                    <a:lstStyle/>
                    <a:p>
                      <a:r>
                        <a:rPr kumimoji="1" lang="ja-JP" altLang="en-US" sz="800" dirty="0" smtClean="0"/>
                        <a:t>名取市</a:t>
                      </a:r>
                      <a:endParaRPr kumimoji="1" lang="ja-JP" altLang="en-US" sz="800" dirty="0"/>
                    </a:p>
                  </a:txBody>
                  <a:tcPr marL="91452" marR="91452" marT="45709" marB="45709"/>
                </a:tc>
                <a:tc>
                  <a:txBody>
                    <a:bodyPr/>
                    <a:lstStyle/>
                    <a:p>
                      <a:pPr algn="ctr"/>
                      <a:r>
                        <a:rPr kumimoji="1" lang="ja-JP" altLang="en-US" sz="800" dirty="0" smtClean="0"/>
                        <a:t>２</a:t>
                      </a:r>
                      <a:endParaRPr kumimoji="1" lang="ja-JP" altLang="en-US" sz="800" dirty="0"/>
                    </a:p>
                  </a:txBody>
                  <a:tcPr marL="91452" marR="91452" marT="45709" marB="45709"/>
                </a:tc>
                <a:tc>
                  <a:txBody>
                    <a:bodyPr/>
                    <a:lstStyle/>
                    <a:p>
                      <a:r>
                        <a:rPr kumimoji="1" lang="ja-JP" altLang="en-US" sz="800" dirty="0" smtClean="0"/>
                        <a:t>加美</a:t>
                      </a:r>
                      <a:endParaRPr kumimoji="1" lang="ja-JP" altLang="en-US" sz="800" dirty="0"/>
                    </a:p>
                  </a:txBody>
                  <a:tcPr marL="91452" marR="91452" marT="45709" marB="45709"/>
                </a:tc>
                <a:tc>
                  <a:txBody>
                    <a:bodyPr/>
                    <a:lstStyle/>
                    <a:p>
                      <a:r>
                        <a:rPr kumimoji="1" lang="ja-JP" altLang="en-US" sz="800" dirty="0" smtClean="0"/>
                        <a:t>加美郡</a:t>
                      </a:r>
                      <a:endParaRPr kumimoji="1" lang="ja-JP" altLang="en-US" sz="800" dirty="0"/>
                    </a:p>
                  </a:txBody>
                  <a:tcPr marL="91452" marR="91452" marT="45709" marB="45709"/>
                </a:tc>
                <a:tc>
                  <a:txBody>
                    <a:bodyPr/>
                    <a:lstStyle/>
                    <a:p>
                      <a:pPr algn="ctr"/>
                      <a:r>
                        <a:rPr kumimoji="1" lang="ja-JP" altLang="en-US" sz="800" dirty="0" smtClean="0"/>
                        <a:t>　１</a:t>
                      </a:r>
                      <a:endParaRPr kumimoji="1" lang="ja-JP" altLang="en-US" sz="800" dirty="0"/>
                    </a:p>
                  </a:txBody>
                  <a:tcPr marL="91452" marR="91452" marT="45709" marB="45709"/>
                </a:tc>
                <a:extLst>
                  <a:ext uri="{0D108BD9-81ED-4DB2-BD59-A6C34878D82A}">
                    <a16:rowId xmlns:a16="http://schemas.microsoft.com/office/drawing/2014/main" val="10010"/>
                  </a:ext>
                </a:extLst>
              </a:tr>
              <a:tr h="335255">
                <a:tc>
                  <a:txBody>
                    <a:bodyPr/>
                    <a:lstStyle/>
                    <a:p>
                      <a:r>
                        <a:rPr kumimoji="1" lang="ja-JP" altLang="en-US" sz="800" dirty="0" smtClean="0"/>
                        <a:t>角田・</a:t>
                      </a:r>
                    </a:p>
                    <a:p>
                      <a:r>
                        <a:rPr kumimoji="1" lang="ja-JP" altLang="en-US" sz="800" dirty="0" smtClean="0"/>
                        <a:t>伊具</a:t>
                      </a:r>
                      <a:endParaRPr kumimoji="1" lang="ja-JP" altLang="en-US" sz="800" dirty="0"/>
                    </a:p>
                  </a:txBody>
                  <a:tcPr marL="91452" marR="91452" marT="45709" marB="45709"/>
                </a:tc>
                <a:tc>
                  <a:txBody>
                    <a:bodyPr/>
                    <a:lstStyle/>
                    <a:p>
                      <a:r>
                        <a:rPr kumimoji="1" lang="ja-JP" altLang="en-US" sz="800" dirty="0" smtClean="0"/>
                        <a:t>角田市</a:t>
                      </a:r>
                    </a:p>
                    <a:p>
                      <a:r>
                        <a:rPr kumimoji="1" lang="ja-JP" altLang="en-US" sz="800" dirty="0" smtClean="0"/>
                        <a:t>伊具郡</a:t>
                      </a:r>
                      <a:endParaRPr kumimoji="1" lang="ja-JP" altLang="en-US" sz="800" dirty="0"/>
                    </a:p>
                  </a:txBody>
                  <a:tcPr marL="91452" marR="91452" marT="45709" marB="45709"/>
                </a:tc>
                <a:tc>
                  <a:txBody>
                    <a:bodyPr/>
                    <a:lstStyle/>
                    <a:p>
                      <a:pPr algn="ctr"/>
                      <a:r>
                        <a:rPr kumimoji="1" lang="ja-JP" altLang="en-US" sz="800" dirty="0" smtClean="0"/>
                        <a:t>１</a:t>
                      </a:r>
                      <a:endParaRPr kumimoji="1" lang="ja-JP" altLang="en-US" sz="800" dirty="0"/>
                    </a:p>
                  </a:txBody>
                  <a:tcPr marL="91452" marR="91452" marT="45709" marB="45709"/>
                </a:tc>
                <a:tc>
                  <a:txBody>
                    <a:bodyPr/>
                    <a:lstStyle/>
                    <a:p>
                      <a:r>
                        <a:rPr kumimoji="1" lang="ja-JP" altLang="en-US" sz="800" dirty="0" smtClean="0"/>
                        <a:t>遠田</a:t>
                      </a:r>
                      <a:endParaRPr kumimoji="1" lang="ja-JP" altLang="en-US" sz="800" dirty="0"/>
                    </a:p>
                  </a:txBody>
                  <a:tcPr marL="91452" marR="91452" marT="45709" marB="45709"/>
                </a:tc>
                <a:tc>
                  <a:txBody>
                    <a:bodyPr/>
                    <a:lstStyle/>
                    <a:p>
                      <a:r>
                        <a:rPr kumimoji="1" lang="ja-JP" altLang="en-US" sz="800" dirty="0" smtClean="0"/>
                        <a:t>遠田郡</a:t>
                      </a:r>
                      <a:endParaRPr kumimoji="1" lang="ja-JP" altLang="en-US" sz="800" dirty="0"/>
                    </a:p>
                  </a:txBody>
                  <a:tcPr marL="91452" marR="91452" marT="45709" marB="45709"/>
                </a:tc>
                <a:tc>
                  <a:txBody>
                    <a:bodyPr/>
                    <a:lstStyle/>
                    <a:p>
                      <a:pPr algn="ctr"/>
                      <a:r>
                        <a:rPr kumimoji="1" lang="ja-JP" altLang="en-US" sz="800" dirty="0" smtClean="0"/>
                        <a:t>　１</a:t>
                      </a:r>
                      <a:endParaRPr kumimoji="1" lang="ja-JP" altLang="en-US" sz="800" dirty="0"/>
                    </a:p>
                  </a:txBody>
                  <a:tcPr marL="91452" marR="91452" marT="45709" marB="45709"/>
                </a:tc>
                <a:extLst>
                  <a:ext uri="{0D108BD9-81ED-4DB2-BD59-A6C34878D82A}">
                    <a16:rowId xmlns:a16="http://schemas.microsoft.com/office/drawing/2014/main" val="10011"/>
                  </a:ext>
                </a:extLst>
              </a:tr>
              <a:tr h="335255">
                <a:tc>
                  <a:txBody>
                    <a:bodyPr/>
                    <a:lstStyle/>
                    <a:p>
                      <a:r>
                        <a:rPr kumimoji="1" lang="ja-JP" altLang="en-US" sz="800" dirty="0" smtClean="0"/>
                        <a:t>多賀城</a:t>
                      </a:r>
                    </a:p>
                    <a:p>
                      <a:r>
                        <a:rPr kumimoji="1" lang="ja-JP" altLang="en-US" sz="800" dirty="0" smtClean="0"/>
                        <a:t>・七ヶ浜</a:t>
                      </a:r>
                      <a:endParaRPr kumimoji="1" lang="ja-JP" altLang="en-US" sz="800" dirty="0"/>
                    </a:p>
                  </a:txBody>
                  <a:tcPr marL="91452" marR="91452" marT="45709" marB="45709"/>
                </a:tc>
                <a:tc>
                  <a:txBody>
                    <a:bodyPr/>
                    <a:lstStyle/>
                    <a:p>
                      <a:r>
                        <a:rPr kumimoji="1" lang="ja-JP" altLang="en-US" sz="800" dirty="0" smtClean="0"/>
                        <a:t>多賀城市</a:t>
                      </a:r>
                    </a:p>
                    <a:p>
                      <a:r>
                        <a:rPr kumimoji="1" lang="ja-JP" altLang="en-US" sz="800" dirty="0" smtClean="0"/>
                        <a:t>七ヶ浜町</a:t>
                      </a:r>
                      <a:endParaRPr kumimoji="1" lang="ja-JP" altLang="en-US" sz="800" dirty="0"/>
                    </a:p>
                  </a:txBody>
                  <a:tcPr marL="91452" marR="91452" marT="45709" marB="45709"/>
                </a:tc>
                <a:tc>
                  <a:txBody>
                    <a:bodyPr/>
                    <a:lstStyle/>
                    <a:p>
                      <a:pPr algn="ctr"/>
                      <a:r>
                        <a:rPr kumimoji="1" lang="ja-JP" altLang="en-US" sz="800" dirty="0" smtClean="0"/>
                        <a:t>２</a:t>
                      </a:r>
                      <a:endParaRPr kumimoji="1" lang="ja-JP" altLang="en-US" sz="800" dirty="0"/>
                    </a:p>
                  </a:txBody>
                  <a:tcPr marL="91452" marR="91452" marT="45709" marB="45709"/>
                </a:tc>
                <a:tc>
                  <a:txBody>
                    <a:bodyPr/>
                    <a:lstStyle/>
                    <a:p>
                      <a:endParaRPr kumimoji="1" lang="ja-JP" altLang="en-US" sz="800" dirty="0"/>
                    </a:p>
                  </a:txBody>
                  <a:tcPr marL="91452" marR="91452" marT="45709" marB="45709"/>
                </a:tc>
                <a:tc>
                  <a:txBody>
                    <a:bodyPr/>
                    <a:lstStyle/>
                    <a:p>
                      <a:r>
                        <a:rPr kumimoji="1" lang="ja-JP" altLang="en-US" sz="800" dirty="0" smtClean="0"/>
                        <a:t>合計</a:t>
                      </a:r>
                      <a:endParaRPr kumimoji="1" lang="ja-JP" altLang="en-US" sz="800" dirty="0"/>
                    </a:p>
                  </a:txBody>
                  <a:tcPr marL="91452" marR="91452" marT="45709" marB="45709"/>
                </a:tc>
                <a:tc>
                  <a:txBody>
                    <a:bodyPr/>
                    <a:lstStyle/>
                    <a:p>
                      <a:pPr algn="r"/>
                      <a:r>
                        <a:rPr kumimoji="1" lang="ja-JP" altLang="en-US" sz="800" dirty="0" smtClean="0"/>
                        <a:t>５９</a:t>
                      </a:r>
                      <a:endParaRPr kumimoji="1" lang="ja-JP" altLang="en-US" sz="800" dirty="0"/>
                    </a:p>
                  </a:txBody>
                  <a:tcPr marL="91452" marR="91452" marT="45709" marB="45709"/>
                </a:tc>
                <a:extLst>
                  <a:ext uri="{0D108BD9-81ED-4DB2-BD59-A6C34878D82A}">
                    <a16:rowId xmlns:a16="http://schemas.microsoft.com/office/drawing/2014/main" val="10012"/>
                  </a:ext>
                </a:extLst>
              </a:tr>
            </a:tbl>
          </a:graphicData>
        </a:graphic>
      </p:graphicFrame>
      <p:sp>
        <p:nvSpPr>
          <p:cNvPr id="28776" name="テキスト プレースホルダー 1"/>
          <p:cNvSpPr>
            <a:spLocks noChangeArrowheads="1"/>
          </p:cNvSpPr>
          <p:nvPr/>
        </p:nvSpPr>
        <p:spPr bwMode="auto">
          <a:xfrm>
            <a:off x="273242" y="6692122"/>
            <a:ext cx="2700338" cy="81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150000"/>
              <a:buFont typeface="Arial" panose="020B0604020202020204" pitchFamily="34" charset="0"/>
              <a:buBlip>
                <a:blip r:embed="rId2"/>
              </a:buBlip>
            </a:pPr>
            <a:r>
              <a:rPr lang="ja-JP" altLang="en-US" sz="20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選挙区　２３区</a:t>
            </a:r>
          </a:p>
          <a:p>
            <a:pPr>
              <a:spcBef>
                <a:spcPct val="0"/>
              </a:spcBef>
              <a:buClr>
                <a:schemeClr val="hlink"/>
              </a:buClr>
              <a:buSzPct val="150000"/>
              <a:buFont typeface="Arial" panose="020B0604020202020204" pitchFamily="34" charset="0"/>
              <a:buBlip>
                <a:blip r:embed="rId2"/>
              </a:buBlip>
            </a:pPr>
            <a:r>
              <a:rPr lang="ja-JP" altLang="en-US" sz="20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定   数　計５９人　　</a:t>
            </a:r>
          </a:p>
        </p:txBody>
      </p:sp>
      <p:sp>
        <p:nvSpPr>
          <p:cNvPr id="28777" name="Oval 37"/>
          <p:cNvSpPr>
            <a:spLocks noChangeArrowheads="1"/>
          </p:cNvSpPr>
          <p:nvPr/>
        </p:nvSpPr>
        <p:spPr bwMode="auto">
          <a:xfrm>
            <a:off x="6191250" y="8451850"/>
            <a:ext cx="501650" cy="474663"/>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18</a:t>
            </a:r>
            <a:endParaRPr lang="ja-JP" altLang="en-US" sz="2000">
              <a:solidFill>
                <a:schemeClr val="bg1"/>
              </a:solidFill>
              <a:latin typeface="メイリオ" panose="020B0604030504040204" pitchFamily="50" charset="-128"/>
              <a:ea typeface="メイリオ" panose="020B0604030504040204" pitchFamily="50" charset="-128"/>
            </a:endParaRPr>
          </a:p>
        </p:txBody>
      </p:sp>
      <p:pic>
        <p:nvPicPr>
          <p:cNvPr id="28778"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781050"/>
            <a:ext cx="5807075"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1879864" y="3527605"/>
            <a:ext cx="558704" cy="215444"/>
          </a:xfrm>
          <a:prstGeom prst="rect">
            <a:avLst/>
          </a:prstGeom>
        </p:spPr>
        <p:txBody>
          <a:bodyPr wrap="square">
            <a:spAutoFit/>
          </a:bodyPr>
          <a:lstStyle/>
          <a:p>
            <a:r>
              <a:rPr lang="ja-JP" altLang="ja-JP" sz="750" b="1" dirty="0">
                <a:solidFill>
                  <a:srgbClr val="FF0000"/>
                </a:solidFill>
                <a:latin typeface="+mn-ea"/>
                <a:ea typeface="+mn-ea"/>
                <a:cs typeface="Times New Roman" panose="02020603050405020304" pitchFamily="18" charset="0"/>
              </a:rPr>
              <a:t>富谷・</a:t>
            </a:r>
            <a:endParaRPr lang="ja-JP" altLang="en-US" sz="750" b="1" dirty="0">
              <a:latin typeface="+mn-ea"/>
              <a:ea typeface="+mn-ea"/>
            </a:endParaRPr>
          </a:p>
        </p:txBody>
      </p:sp>
      <p:sp>
        <p:nvSpPr>
          <p:cNvPr id="6" name="正方形/長方形 5"/>
          <p:cNvSpPr/>
          <p:nvPr/>
        </p:nvSpPr>
        <p:spPr bwMode="auto">
          <a:xfrm>
            <a:off x="42959" y="7573022"/>
            <a:ext cx="2776442" cy="34919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ja-JP" altLang="ja-JP" sz="900" dirty="0"/>
              <a:t>※令和５年度に実施予定の宮城県議会議員一般選挙から</a:t>
            </a:r>
            <a:r>
              <a:rPr lang="ja-JP" altLang="ja-JP" sz="900" dirty="0" smtClean="0"/>
              <a:t>、選挙</a:t>
            </a:r>
            <a:r>
              <a:rPr lang="ja-JP" altLang="ja-JP" sz="900" dirty="0"/>
              <a:t>区の定数が下表のとおり変更となります</a:t>
            </a:r>
            <a:r>
              <a:rPr lang="ja-JP" altLang="ja-JP" sz="900" dirty="0" smtClean="0"/>
              <a:t>。</a:t>
            </a:r>
            <a:endParaRPr lang="en-US" altLang="ja-JP" sz="900" dirty="0" smtClean="0"/>
          </a:p>
          <a:p>
            <a:endParaRPr kumimoji="0" lang="en-US" altLang="ja-JP" sz="800" b="0" i="0" u="none" strike="noStrike" cap="none" normalizeH="0" baseline="0" dirty="0" smtClean="0">
              <a:ln>
                <a:noFill/>
              </a:ln>
              <a:solidFill>
                <a:schemeClr val="tx1"/>
              </a:solidFill>
              <a:effectLst/>
            </a:endParaRPr>
          </a:p>
          <a:p>
            <a:endParaRPr kumimoji="0" lang="ja-JP" altLang="en-US" sz="800" b="0" i="0" u="none" strike="noStrike" cap="none" normalizeH="0" baseline="0" dirty="0" smtClean="0">
              <a:ln>
                <a:noFill/>
              </a:ln>
              <a:solidFill>
                <a:schemeClr val="tx1"/>
              </a:solidFill>
              <a:effectLst/>
            </a:endParaRPr>
          </a:p>
        </p:txBody>
      </p:sp>
      <p:graphicFrame>
        <p:nvGraphicFramePr>
          <p:cNvPr id="9" name="表 8"/>
          <p:cNvGraphicFramePr>
            <a:graphicFrameLocks noGrp="1"/>
          </p:cNvGraphicFramePr>
          <p:nvPr>
            <p:extLst>
              <p:ext uri="{D42A27DB-BD31-4B8C-83A1-F6EECF244321}">
                <p14:modId xmlns:p14="http://schemas.microsoft.com/office/powerpoint/2010/main" val="561228033"/>
              </p:ext>
            </p:extLst>
          </p:nvPr>
        </p:nvGraphicFramePr>
        <p:xfrm>
          <a:off x="42958" y="7973776"/>
          <a:ext cx="2792371" cy="738952"/>
        </p:xfrm>
        <a:graphic>
          <a:graphicData uri="http://schemas.openxmlformats.org/drawingml/2006/table">
            <a:tbl>
              <a:tblPr firstRow="1" firstCol="1" bandRow="1"/>
              <a:tblGrid>
                <a:gridCol w="902919">
                  <a:extLst>
                    <a:ext uri="{9D8B030D-6E8A-4147-A177-3AD203B41FA5}">
                      <a16:colId xmlns:a16="http://schemas.microsoft.com/office/drawing/2014/main" val="695088436"/>
                    </a:ext>
                  </a:extLst>
                </a:gridCol>
                <a:gridCol w="984211">
                  <a:extLst>
                    <a:ext uri="{9D8B030D-6E8A-4147-A177-3AD203B41FA5}">
                      <a16:colId xmlns:a16="http://schemas.microsoft.com/office/drawing/2014/main" val="65920106"/>
                    </a:ext>
                  </a:extLst>
                </a:gridCol>
                <a:gridCol w="905241">
                  <a:extLst>
                    <a:ext uri="{9D8B030D-6E8A-4147-A177-3AD203B41FA5}">
                      <a16:colId xmlns:a16="http://schemas.microsoft.com/office/drawing/2014/main" val="2313988032"/>
                    </a:ext>
                  </a:extLst>
                </a:gridCol>
              </a:tblGrid>
              <a:tr h="26752">
                <a:tc>
                  <a:txBody>
                    <a:bodyPr/>
                    <a:lstStyle/>
                    <a:p>
                      <a:pPr algn="ctr">
                        <a:spcAft>
                          <a:spcPts val="0"/>
                        </a:spcAft>
                      </a:pPr>
                      <a:r>
                        <a:rPr lang="ja-JP" sz="900" kern="100" dirty="0">
                          <a:effectLst/>
                          <a:latin typeface="游明朝" panose="02020400000000000000" pitchFamily="18" charset="-128"/>
                          <a:ea typeface="ＭＳ 明朝" panose="02020609040205080304" pitchFamily="17" charset="-128"/>
                          <a:cs typeface="Times New Roman" panose="02020603050405020304" pitchFamily="18" charset="0"/>
                        </a:rPr>
                        <a:t>選挙区名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a:effectLst/>
                          <a:latin typeface="游明朝" panose="02020400000000000000" pitchFamily="18" charset="-128"/>
                          <a:ea typeface="ＭＳ 明朝" panose="02020609040205080304" pitchFamily="17" charset="-128"/>
                          <a:cs typeface="Times New Roman" panose="02020603050405020304" pitchFamily="18" charset="0"/>
                        </a:rPr>
                        <a:t>変更前（現在）</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a:effectLst/>
                          <a:latin typeface="游明朝" panose="02020400000000000000" pitchFamily="18" charset="-128"/>
                          <a:ea typeface="ＭＳ 明朝" panose="02020609040205080304" pitchFamily="17" charset="-128"/>
                          <a:cs typeface="Times New Roman" panose="02020603050405020304" pitchFamily="18" charset="0"/>
                        </a:rPr>
                        <a:t>変更後</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19476"/>
                  </a:ext>
                </a:extLst>
              </a:tr>
              <a:tr h="150448">
                <a:tc>
                  <a:txBody>
                    <a:bodyPr/>
                    <a:lstStyle/>
                    <a:p>
                      <a:pPr algn="ctr">
                        <a:spcAft>
                          <a:spcPts val="0"/>
                        </a:spcAft>
                      </a:pPr>
                      <a:r>
                        <a:rPr lang="ja-JP" sz="900" kern="100" dirty="0">
                          <a:effectLst/>
                          <a:latin typeface="游明朝" panose="02020400000000000000" pitchFamily="18" charset="-128"/>
                          <a:ea typeface="ＭＳ 明朝" panose="02020609040205080304" pitchFamily="17" charset="-128"/>
                          <a:cs typeface="Times New Roman" panose="02020603050405020304" pitchFamily="18" charset="0"/>
                        </a:rPr>
                        <a:t>石巻・牡鹿</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dirty="0">
                          <a:effectLst/>
                          <a:latin typeface="游明朝" panose="02020400000000000000" pitchFamily="18" charset="-128"/>
                          <a:ea typeface="ＭＳ 明朝" panose="02020609040205080304" pitchFamily="17" charset="-128"/>
                          <a:cs typeface="Times New Roman" panose="02020603050405020304" pitchFamily="18" charset="0"/>
                        </a:rPr>
                        <a:t>５人</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a:effectLst/>
                          <a:latin typeface="游明朝" panose="02020400000000000000" pitchFamily="18" charset="-128"/>
                          <a:ea typeface="ＭＳ 明朝" panose="02020609040205080304" pitchFamily="17" charset="-128"/>
                          <a:cs typeface="Times New Roman" panose="02020603050405020304" pitchFamily="18" charset="0"/>
                        </a:rPr>
                        <a:t>４人</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633029"/>
                  </a:ext>
                </a:extLst>
              </a:tr>
              <a:tr h="150448">
                <a:tc>
                  <a:txBody>
                    <a:bodyPr/>
                    <a:lstStyle/>
                    <a:p>
                      <a:pPr algn="ctr">
                        <a:spcAft>
                          <a:spcPts val="0"/>
                        </a:spcAft>
                      </a:pPr>
                      <a:r>
                        <a:rPr lang="ja-JP" sz="900" kern="100" dirty="0">
                          <a:effectLst/>
                          <a:latin typeface="游明朝" panose="02020400000000000000" pitchFamily="18" charset="-128"/>
                          <a:ea typeface="ＭＳ 明朝" panose="02020609040205080304" pitchFamily="17" charset="-128"/>
                          <a:cs typeface="Times New Roman" panose="02020603050405020304" pitchFamily="18" charset="0"/>
                        </a:rPr>
                        <a:t>気仙沼・本吉</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dirty="0">
                          <a:effectLst/>
                          <a:latin typeface="游明朝" panose="02020400000000000000" pitchFamily="18" charset="-128"/>
                          <a:ea typeface="ＭＳ 明朝" panose="02020609040205080304" pitchFamily="17" charset="-128"/>
                          <a:cs typeface="Times New Roman" panose="02020603050405020304" pitchFamily="18" charset="0"/>
                        </a:rPr>
                        <a:t>３人</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a:effectLst/>
                          <a:latin typeface="游明朝" panose="02020400000000000000" pitchFamily="18" charset="-128"/>
                          <a:ea typeface="ＭＳ 明朝" panose="02020609040205080304" pitchFamily="17" charset="-128"/>
                          <a:cs typeface="Times New Roman" panose="02020603050405020304" pitchFamily="18" charset="0"/>
                        </a:rPr>
                        <a:t>２人</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066957"/>
                  </a:ext>
                </a:extLst>
              </a:tr>
              <a:tr h="150448">
                <a:tc>
                  <a:txBody>
                    <a:bodyPr/>
                    <a:lstStyle/>
                    <a:p>
                      <a:pPr algn="ctr">
                        <a:spcAft>
                          <a:spcPts val="0"/>
                        </a:spcAft>
                      </a:pPr>
                      <a:r>
                        <a:rPr lang="ja-JP" sz="900" kern="100">
                          <a:effectLst/>
                          <a:latin typeface="游明朝" panose="02020400000000000000" pitchFamily="18" charset="-128"/>
                          <a:ea typeface="ＭＳ 明朝" panose="02020609040205080304" pitchFamily="17" charset="-128"/>
                          <a:cs typeface="Times New Roman" panose="02020603050405020304" pitchFamily="18" charset="0"/>
                        </a:rPr>
                        <a:t>富谷・黒川</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dirty="0">
                          <a:effectLst/>
                          <a:latin typeface="游明朝" panose="02020400000000000000" pitchFamily="18" charset="-128"/>
                          <a:ea typeface="ＭＳ 明朝" panose="02020609040205080304" pitchFamily="17" charset="-128"/>
                          <a:cs typeface="Times New Roman" panose="02020603050405020304" pitchFamily="18" charset="0"/>
                        </a:rPr>
                        <a:t>２人</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dirty="0">
                          <a:effectLst/>
                          <a:latin typeface="游明朝" panose="02020400000000000000" pitchFamily="18" charset="-128"/>
                          <a:ea typeface="ＭＳ 明朝" panose="02020609040205080304" pitchFamily="17" charset="-128"/>
                          <a:cs typeface="Times New Roman" panose="02020603050405020304" pitchFamily="18" charset="0"/>
                        </a:rPr>
                        <a:t>３人</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624064"/>
                  </a:ext>
                </a:extLst>
              </a:tr>
              <a:tr h="150448">
                <a:tc>
                  <a:txBody>
                    <a:bodyPr/>
                    <a:lstStyle/>
                    <a:p>
                      <a:pPr algn="ctr">
                        <a:spcAft>
                          <a:spcPts val="0"/>
                        </a:spcAft>
                      </a:pPr>
                      <a:r>
                        <a:rPr lang="ja-JP" sz="900" kern="100">
                          <a:effectLst/>
                          <a:latin typeface="游明朝" panose="02020400000000000000" pitchFamily="18" charset="-128"/>
                          <a:ea typeface="ＭＳ 明朝" panose="02020609040205080304" pitchFamily="17" charset="-128"/>
                          <a:cs typeface="Times New Roman" panose="02020603050405020304" pitchFamily="18" charset="0"/>
                        </a:rPr>
                        <a:t>宮城</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dirty="0">
                          <a:effectLst/>
                          <a:latin typeface="游明朝" panose="02020400000000000000" pitchFamily="18" charset="-128"/>
                          <a:ea typeface="ＭＳ 明朝" panose="02020609040205080304" pitchFamily="17" charset="-128"/>
                          <a:cs typeface="Times New Roman" panose="02020603050405020304" pitchFamily="18" charset="0"/>
                        </a:rPr>
                        <a:t>１人</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dirty="0">
                          <a:effectLst/>
                          <a:latin typeface="游明朝" panose="02020400000000000000" pitchFamily="18" charset="-128"/>
                          <a:ea typeface="ＭＳ 明朝" panose="02020609040205080304" pitchFamily="17" charset="-128"/>
                          <a:cs typeface="Times New Roman" panose="02020603050405020304" pitchFamily="18" charset="0"/>
                        </a:rPr>
                        <a:t>２人</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821967"/>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テキスト プレースホルダー 1"/>
          <p:cNvSpPr>
            <a:spLocks noChangeArrowheads="1"/>
          </p:cNvSpPr>
          <p:nvPr/>
        </p:nvSpPr>
        <p:spPr bwMode="auto">
          <a:xfrm>
            <a:off x="1063625" y="539750"/>
            <a:ext cx="54768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６ 県内市町村選挙管理委員会の連絡先</a:t>
            </a:r>
          </a:p>
        </p:txBody>
      </p:sp>
      <p:sp>
        <p:nvSpPr>
          <p:cNvPr id="27651" name="正方形/長方形 23"/>
          <p:cNvSpPr>
            <a:spLocks noChangeArrowheads="1"/>
          </p:cNvSpPr>
          <p:nvPr/>
        </p:nvSpPr>
        <p:spPr bwMode="auto">
          <a:xfrm>
            <a:off x="9525" y="635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29700" name="Oval 37"/>
          <p:cNvSpPr>
            <a:spLocks noChangeArrowheads="1"/>
          </p:cNvSpPr>
          <p:nvPr/>
        </p:nvSpPr>
        <p:spPr bwMode="auto">
          <a:xfrm>
            <a:off x="174625" y="8553450"/>
            <a:ext cx="501650" cy="473075"/>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19</a:t>
            </a:r>
            <a:endParaRPr lang="ja-JP" altLang="en-US" sz="2000">
              <a:solidFill>
                <a:schemeClr val="bg1"/>
              </a:solidFill>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444982040"/>
              </p:ext>
            </p:extLst>
          </p:nvPr>
        </p:nvGraphicFramePr>
        <p:xfrm>
          <a:off x="1063625" y="1016738"/>
          <a:ext cx="5476876" cy="7536702"/>
        </p:xfrm>
        <a:graphic>
          <a:graphicData uri="http://schemas.openxmlformats.org/drawingml/2006/table">
            <a:tbl>
              <a:tblPr/>
              <a:tblGrid>
                <a:gridCol w="225575">
                  <a:extLst>
                    <a:ext uri="{9D8B030D-6E8A-4147-A177-3AD203B41FA5}">
                      <a16:colId xmlns:a16="http://schemas.microsoft.com/office/drawing/2014/main" val="1142682937"/>
                    </a:ext>
                  </a:extLst>
                </a:gridCol>
                <a:gridCol w="1503836">
                  <a:extLst>
                    <a:ext uri="{9D8B030D-6E8A-4147-A177-3AD203B41FA5}">
                      <a16:colId xmlns:a16="http://schemas.microsoft.com/office/drawing/2014/main" val="2591495149"/>
                    </a:ext>
                  </a:extLst>
                </a:gridCol>
                <a:gridCol w="485109">
                  <a:extLst>
                    <a:ext uri="{9D8B030D-6E8A-4147-A177-3AD203B41FA5}">
                      <a16:colId xmlns:a16="http://schemas.microsoft.com/office/drawing/2014/main" val="2712578432"/>
                    </a:ext>
                  </a:extLst>
                </a:gridCol>
                <a:gridCol w="2583203">
                  <a:extLst>
                    <a:ext uri="{9D8B030D-6E8A-4147-A177-3AD203B41FA5}">
                      <a16:colId xmlns:a16="http://schemas.microsoft.com/office/drawing/2014/main" val="3219578665"/>
                    </a:ext>
                  </a:extLst>
                </a:gridCol>
                <a:gridCol w="679153">
                  <a:extLst>
                    <a:ext uri="{9D8B030D-6E8A-4147-A177-3AD203B41FA5}">
                      <a16:colId xmlns:a16="http://schemas.microsoft.com/office/drawing/2014/main" val="219709196"/>
                    </a:ext>
                  </a:extLst>
                </a:gridCol>
              </a:tblGrid>
              <a:tr h="183822">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　</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effectLst/>
                          <a:latin typeface="ＭＳ Ｐ明朝" panose="02020600040205080304" pitchFamily="18" charset="-128"/>
                          <a:ea typeface="ＭＳ Ｐ明朝" panose="02020600040205080304" pitchFamily="18" charset="-128"/>
                        </a:rPr>
                        <a:t>市町村名</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effectLst/>
                          <a:latin typeface="ＭＳ Ｐ明朝" panose="02020600040205080304" pitchFamily="18" charset="-128"/>
                          <a:ea typeface="ＭＳ Ｐ明朝" panose="02020600040205080304" pitchFamily="18" charset="-128"/>
                        </a:rPr>
                        <a:t>郵便番号</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effectLst/>
                          <a:latin typeface="ＭＳ Ｐ明朝" panose="02020600040205080304" pitchFamily="18" charset="-128"/>
                          <a:ea typeface="ＭＳ Ｐ明朝" panose="02020600040205080304" pitchFamily="18" charset="-128"/>
                        </a:rPr>
                        <a:t>住　　　所</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effectLst/>
                          <a:latin typeface="ＭＳ Ｐ明朝" panose="02020600040205080304" pitchFamily="18" charset="-128"/>
                          <a:ea typeface="ＭＳ Ｐ明朝" panose="02020600040205080304" pitchFamily="18" charset="-128"/>
                        </a:rPr>
                        <a:t>電話番号</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049306"/>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仙台市選挙管理委員会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980-0802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700" b="0" i="0" u="none" strike="noStrike">
                          <a:effectLst/>
                          <a:latin typeface="ＭＳ Ｐ明朝" panose="02020600040205080304" pitchFamily="18" charset="-128"/>
                          <a:ea typeface="ＭＳ Ｐ明朝" panose="02020600040205080304" pitchFamily="18" charset="-128"/>
                        </a:rPr>
                        <a:t>仙台市青葉区二日町</a:t>
                      </a:r>
                      <a:r>
                        <a:rPr lang="en-US" altLang="zh-CN" sz="700" b="0" i="0" u="none" strike="noStrike">
                          <a:effectLst/>
                          <a:latin typeface="ＭＳ Ｐ明朝" panose="02020600040205080304" pitchFamily="18" charset="-128"/>
                          <a:ea typeface="ＭＳ Ｐ明朝" panose="02020600040205080304" pitchFamily="18" charset="-128"/>
                        </a:rPr>
                        <a:t>4</a:t>
                      </a:r>
                      <a:r>
                        <a:rPr lang="zh-CN" altLang="en-US" sz="700" b="0" i="0" u="none" strike="noStrike">
                          <a:effectLst/>
                          <a:latin typeface="ＭＳ Ｐ明朝" panose="02020600040205080304" pitchFamily="18" charset="-128"/>
                          <a:ea typeface="ＭＳ Ｐ明朝" panose="02020600040205080304" pitchFamily="18" charset="-128"/>
                        </a:rPr>
                        <a:t>番</a:t>
                      </a:r>
                      <a:r>
                        <a:rPr lang="en-US" altLang="zh-CN" sz="700" b="0" i="0" u="none" strike="noStrike">
                          <a:effectLst/>
                          <a:latin typeface="ＭＳ Ｐ明朝" panose="02020600040205080304" pitchFamily="18" charset="-128"/>
                          <a:ea typeface="ＭＳ Ｐ明朝" panose="02020600040205080304" pitchFamily="18" charset="-128"/>
                        </a:rPr>
                        <a:t>3</a:t>
                      </a:r>
                      <a:r>
                        <a:rPr lang="zh-CN" altLang="en-US" sz="700" b="0" i="0" u="none" strike="noStrike">
                          <a:effectLst/>
                          <a:latin typeface="ＭＳ Ｐ明朝" panose="02020600040205080304" pitchFamily="18" charset="-128"/>
                          <a:ea typeface="ＭＳ Ｐ明朝" panose="02020600040205080304" pitchFamily="18" charset="-128"/>
                        </a:rPr>
                        <a:t>号</a:t>
                      </a:r>
                    </a:p>
                  </a:txBody>
                  <a:tcPr marL="7008" marR="7008" marT="70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022-214-4445</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989165"/>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1-1</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仙台市青葉区選挙管理委員会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980-8701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700" b="0" i="0" u="none" strike="noStrike">
                          <a:effectLst/>
                          <a:latin typeface="ＭＳ Ｐ明朝" panose="02020600040205080304" pitchFamily="18" charset="-128"/>
                          <a:ea typeface="ＭＳ Ｐ明朝" panose="02020600040205080304" pitchFamily="18" charset="-128"/>
                        </a:rPr>
                        <a:t>仙台市青葉区上杉一丁目</a:t>
                      </a:r>
                      <a:r>
                        <a:rPr lang="en-US" altLang="zh-CN" sz="700" b="0" i="0" u="none" strike="noStrike">
                          <a:effectLst/>
                          <a:latin typeface="ＭＳ Ｐ明朝" panose="02020600040205080304" pitchFamily="18" charset="-128"/>
                          <a:ea typeface="ＭＳ Ｐ明朝" panose="02020600040205080304" pitchFamily="18" charset="-128"/>
                        </a:rPr>
                        <a:t>5</a:t>
                      </a:r>
                      <a:r>
                        <a:rPr lang="zh-CN" altLang="en-US" sz="700" b="0" i="0" u="none" strike="noStrike">
                          <a:effectLst/>
                          <a:latin typeface="ＭＳ Ｐ明朝" panose="02020600040205080304" pitchFamily="18" charset="-128"/>
                          <a:ea typeface="ＭＳ Ｐ明朝" panose="02020600040205080304" pitchFamily="18" charset="-128"/>
                        </a:rPr>
                        <a:t>番</a:t>
                      </a:r>
                      <a:r>
                        <a:rPr lang="en-US" altLang="zh-CN" sz="700" b="0" i="0" u="none" strike="noStrike">
                          <a:effectLst/>
                          <a:latin typeface="ＭＳ Ｐ明朝" panose="02020600040205080304" pitchFamily="18" charset="-128"/>
                          <a:ea typeface="ＭＳ Ｐ明朝" panose="02020600040205080304" pitchFamily="18" charset="-128"/>
                        </a:rPr>
                        <a:t>1</a:t>
                      </a:r>
                      <a:r>
                        <a:rPr lang="zh-CN" altLang="en-US" sz="700" b="0" i="0" u="none" strike="noStrike">
                          <a:effectLst/>
                          <a:latin typeface="ＭＳ Ｐ明朝" panose="02020600040205080304" pitchFamily="18" charset="-128"/>
                          <a:ea typeface="ＭＳ Ｐ明朝" panose="02020600040205080304" pitchFamily="18" charset="-128"/>
                        </a:rPr>
                        <a:t>号</a:t>
                      </a:r>
                    </a:p>
                  </a:txBody>
                  <a:tcPr marL="7008" marR="7008" marT="70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022-225-7211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253194"/>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1-2</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仙台市宮城野区選挙管理委員会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983-8601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700" b="0" i="0" u="none" strike="noStrike">
                          <a:effectLst/>
                          <a:latin typeface="ＭＳ Ｐ明朝" panose="02020600040205080304" pitchFamily="18" charset="-128"/>
                          <a:ea typeface="ＭＳ Ｐ明朝" panose="02020600040205080304" pitchFamily="18" charset="-128"/>
                        </a:rPr>
                        <a:t>仙台市宮城野区五輪二丁目</a:t>
                      </a:r>
                      <a:r>
                        <a:rPr lang="en-US" altLang="ja-JP" sz="700" b="0" i="0" u="none" strike="noStrike">
                          <a:effectLst/>
                          <a:latin typeface="ＭＳ Ｐ明朝" panose="02020600040205080304" pitchFamily="18" charset="-128"/>
                          <a:ea typeface="ＭＳ Ｐ明朝" panose="02020600040205080304" pitchFamily="18" charset="-128"/>
                        </a:rPr>
                        <a:t>12</a:t>
                      </a:r>
                      <a:r>
                        <a:rPr lang="ja-JP" altLang="en-US" sz="700" b="0" i="0" u="none" strike="noStrike">
                          <a:effectLst/>
                          <a:latin typeface="ＭＳ Ｐ明朝" panose="02020600040205080304" pitchFamily="18" charset="-128"/>
                          <a:ea typeface="ＭＳ Ｐ明朝" panose="02020600040205080304" pitchFamily="18" charset="-128"/>
                        </a:rPr>
                        <a:t>番</a:t>
                      </a:r>
                      <a:r>
                        <a:rPr lang="en-US" altLang="ja-JP" sz="700" b="0" i="0" u="none" strike="noStrike">
                          <a:effectLst/>
                          <a:latin typeface="ＭＳ Ｐ明朝" panose="02020600040205080304" pitchFamily="18" charset="-128"/>
                          <a:ea typeface="ＭＳ Ｐ明朝" panose="02020600040205080304" pitchFamily="18" charset="-128"/>
                        </a:rPr>
                        <a:t>35</a:t>
                      </a:r>
                      <a:r>
                        <a:rPr lang="ja-JP" altLang="en-US" sz="700" b="0" i="0" u="none" strike="noStrike">
                          <a:effectLst/>
                          <a:latin typeface="ＭＳ Ｐ明朝" panose="02020600040205080304" pitchFamily="18" charset="-128"/>
                          <a:ea typeface="ＭＳ Ｐ明朝" panose="02020600040205080304" pitchFamily="18" charset="-128"/>
                        </a:rPr>
                        <a:t>号</a:t>
                      </a:r>
                    </a:p>
                  </a:txBody>
                  <a:tcPr marL="7008" marR="7008" marT="70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022-291-2111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501660"/>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1-3</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仙台市若林区選挙管理委員会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984-8601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700" b="0" i="0" u="none" strike="noStrike">
                          <a:effectLst/>
                          <a:latin typeface="ＭＳ Ｐ明朝" panose="02020600040205080304" pitchFamily="18" charset="-128"/>
                          <a:ea typeface="ＭＳ Ｐ明朝" panose="02020600040205080304" pitchFamily="18" charset="-128"/>
                        </a:rPr>
                        <a:t>仙台市若林区保春院前丁</a:t>
                      </a:r>
                      <a:r>
                        <a:rPr lang="en-US" altLang="ja-JP" sz="700" b="0" i="0" u="none" strike="noStrike">
                          <a:effectLst/>
                          <a:latin typeface="ＭＳ Ｐ明朝" panose="02020600040205080304" pitchFamily="18" charset="-128"/>
                          <a:ea typeface="ＭＳ Ｐ明朝" panose="02020600040205080304" pitchFamily="18" charset="-128"/>
                        </a:rPr>
                        <a:t>3</a:t>
                      </a:r>
                      <a:r>
                        <a:rPr lang="ja-JP" altLang="en-US" sz="700" b="0" i="0" u="none" strike="noStrike">
                          <a:effectLst/>
                          <a:latin typeface="ＭＳ Ｐ明朝" panose="02020600040205080304" pitchFamily="18" charset="-128"/>
                          <a:ea typeface="ＭＳ Ｐ明朝" panose="02020600040205080304" pitchFamily="18" charset="-128"/>
                        </a:rPr>
                        <a:t>番地の</a:t>
                      </a:r>
                      <a:r>
                        <a:rPr lang="en-US" altLang="ja-JP" sz="700" b="0" i="0" u="none" strike="noStrike">
                          <a:effectLst/>
                          <a:latin typeface="ＭＳ Ｐ明朝" panose="02020600040205080304" pitchFamily="18" charset="-128"/>
                          <a:ea typeface="ＭＳ Ｐ明朝" panose="02020600040205080304" pitchFamily="18" charset="-128"/>
                        </a:rPr>
                        <a:t>1</a:t>
                      </a:r>
                    </a:p>
                  </a:txBody>
                  <a:tcPr marL="7008" marR="7008" marT="70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022-282-1111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772224"/>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1-4</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仙台市太白区選挙管理委員会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982-8601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700" b="0" i="0" u="none" strike="noStrike">
                          <a:effectLst/>
                          <a:latin typeface="ＭＳ Ｐ明朝" panose="02020600040205080304" pitchFamily="18" charset="-128"/>
                          <a:ea typeface="ＭＳ Ｐ明朝" panose="02020600040205080304" pitchFamily="18" charset="-128"/>
                        </a:rPr>
                        <a:t>仙台市太白区長町南三丁目</a:t>
                      </a:r>
                      <a:r>
                        <a:rPr lang="en-US" altLang="zh-CN" sz="700" b="0" i="0" u="none" strike="noStrike">
                          <a:effectLst/>
                          <a:latin typeface="ＭＳ Ｐ明朝" panose="02020600040205080304" pitchFamily="18" charset="-128"/>
                          <a:ea typeface="ＭＳ Ｐ明朝" panose="02020600040205080304" pitchFamily="18" charset="-128"/>
                        </a:rPr>
                        <a:t>1</a:t>
                      </a:r>
                      <a:r>
                        <a:rPr lang="zh-CN" altLang="en-US" sz="700" b="0" i="0" u="none" strike="noStrike">
                          <a:effectLst/>
                          <a:latin typeface="ＭＳ Ｐ明朝" panose="02020600040205080304" pitchFamily="18" charset="-128"/>
                          <a:ea typeface="ＭＳ Ｐ明朝" panose="02020600040205080304" pitchFamily="18" charset="-128"/>
                        </a:rPr>
                        <a:t>番</a:t>
                      </a:r>
                      <a:r>
                        <a:rPr lang="en-US" altLang="zh-CN" sz="700" b="0" i="0" u="none" strike="noStrike">
                          <a:effectLst/>
                          <a:latin typeface="ＭＳ Ｐ明朝" panose="02020600040205080304" pitchFamily="18" charset="-128"/>
                          <a:ea typeface="ＭＳ Ｐ明朝" panose="02020600040205080304" pitchFamily="18" charset="-128"/>
                        </a:rPr>
                        <a:t>15</a:t>
                      </a:r>
                      <a:r>
                        <a:rPr lang="zh-CN" altLang="en-US" sz="700" b="0" i="0" u="none" strike="noStrike">
                          <a:effectLst/>
                          <a:latin typeface="ＭＳ Ｐ明朝" panose="02020600040205080304" pitchFamily="18" charset="-128"/>
                          <a:ea typeface="ＭＳ Ｐ明朝" panose="02020600040205080304" pitchFamily="18" charset="-128"/>
                        </a:rPr>
                        <a:t>号</a:t>
                      </a:r>
                    </a:p>
                  </a:txBody>
                  <a:tcPr marL="7008" marR="7008" marT="70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022-247-1111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827794"/>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1-5</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仙台市泉区選挙管理委員会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981-3189</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仙台市泉区泉中央二丁目</a:t>
                      </a:r>
                      <a:r>
                        <a:rPr lang="en-US" altLang="ja-JP" sz="700" b="0" i="0" u="none" strike="noStrike">
                          <a:effectLst/>
                          <a:latin typeface="ＭＳ Ｐ明朝" panose="02020600040205080304" pitchFamily="18" charset="-128"/>
                          <a:ea typeface="ＭＳ Ｐ明朝" panose="02020600040205080304" pitchFamily="18" charset="-128"/>
                        </a:rPr>
                        <a:t>1</a:t>
                      </a:r>
                      <a:r>
                        <a:rPr lang="ja-JP" altLang="en-US" sz="700" b="0" i="0" u="none" strike="noStrike">
                          <a:effectLst/>
                          <a:latin typeface="ＭＳ Ｐ明朝" panose="02020600040205080304" pitchFamily="18" charset="-128"/>
                          <a:ea typeface="ＭＳ Ｐ明朝" panose="02020600040205080304" pitchFamily="18" charset="-128"/>
                        </a:rPr>
                        <a:t>番地の</a:t>
                      </a:r>
                      <a:r>
                        <a:rPr lang="en-US" altLang="ja-JP" sz="700" b="0" i="0" u="none" strike="noStrike">
                          <a:effectLst/>
                          <a:latin typeface="ＭＳ Ｐ明朝" panose="02020600040205080304" pitchFamily="18" charset="-128"/>
                          <a:ea typeface="ＭＳ Ｐ明朝" panose="02020600040205080304" pitchFamily="18" charset="-128"/>
                        </a:rPr>
                        <a:t>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022-372-3111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079546"/>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2</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石巻市選挙管理委員会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986-8501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石巻市穀町</a:t>
                      </a:r>
                      <a:r>
                        <a:rPr lang="en-US" altLang="ja-JP" sz="700" b="0" i="0" u="none" strike="noStrike">
                          <a:effectLst/>
                          <a:latin typeface="ＭＳ Ｐ明朝" panose="02020600040205080304" pitchFamily="18" charset="-128"/>
                          <a:ea typeface="ＭＳ Ｐ明朝" panose="02020600040205080304" pitchFamily="18" charset="-128"/>
                        </a:rPr>
                        <a:t>14</a:t>
                      </a:r>
                      <a:r>
                        <a:rPr lang="ja-JP" altLang="en-US" sz="700" b="0" i="0" u="none" strike="noStrike">
                          <a:effectLst/>
                          <a:latin typeface="ＭＳ Ｐ明朝" panose="02020600040205080304" pitchFamily="18" charset="-128"/>
                          <a:ea typeface="ＭＳ Ｐ明朝" panose="02020600040205080304" pitchFamily="18" charset="-128"/>
                        </a:rPr>
                        <a:t>番</a:t>
                      </a:r>
                      <a:r>
                        <a:rPr lang="en-US" altLang="ja-JP" sz="700" b="0" i="0" u="none" strike="noStrike">
                          <a:effectLst/>
                          <a:latin typeface="ＭＳ Ｐ明朝" panose="02020600040205080304" pitchFamily="18" charset="-128"/>
                          <a:ea typeface="ＭＳ Ｐ明朝" panose="02020600040205080304" pitchFamily="18" charset="-128"/>
                        </a:rPr>
                        <a:t>1</a:t>
                      </a:r>
                      <a:r>
                        <a:rPr lang="ja-JP" altLang="en-US" sz="700" b="0" i="0" u="none" strike="noStrike">
                          <a:effectLst/>
                          <a:latin typeface="ＭＳ Ｐ明朝" panose="02020600040205080304" pitchFamily="18" charset="-128"/>
                          <a:ea typeface="ＭＳ Ｐ明朝" panose="02020600040205080304" pitchFamily="18" charset="-128"/>
                        </a:rPr>
                        <a:t>号</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0225-95-1111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636094"/>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3</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塩竈市選挙管理委員会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985-8501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effectLst/>
                          <a:latin typeface="ＭＳ Ｐ明朝" panose="02020600040205080304" pitchFamily="18" charset="-128"/>
                          <a:ea typeface="ＭＳ Ｐ明朝" panose="02020600040205080304" pitchFamily="18" charset="-128"/>
                        </a:rPr>
                        <a:t>塩竈市旭町</a:t>
                      </a:r>
                      <a:r>
                        <a:rPr lang="en-US" altLang="zh-CN" sz="700" b="0" i="0" u="none" strike="noStrike">
                          <a:effectLst/>
                          <a:latin typeface="ＭＳ Ｐ明朝" panose="02020600040205080304" pitchFamily="18" charset="-128"/>
                          <a:ea typeface="ＭＳ Ｐ明朝" panose="02020600040205080304" pitchFamily="18" charset="-128"/>
                        </a:rPr>
                        <a:t>1</a:t>
                      </a:r>
                      <a:r>
                        <a:rPr lang="zh-CN" altLang="en-US" sz="700" b="0" i="0" u="none" strike="noStrike">
                          <a:effectLst/>
                          <a:latin typeface="ＭＳ Ｐ明朝" panose="02020600040205080304" pitchFamily="18" charset="-128"/>
                          <a:ea typeface="ＭＳ Ｐ明朝" panose="02020600040205080304" pitchFamily="18" charset="-128"/>
                        </a:rPr>
                        <a:t>番</a:t>
                      </a:r>
                      <a:r>
                        <a:rPr lang="en-US" altLang="zh-CN" sz="700" b="0" i="0" u="none" strike="noStrike">
                          <a:effectLst/>
                          <a:latin typeface="ＭＳ Ｐ明朝" panose="02020600040205080304" pitchFamily="18" charset="-128"/>
                          <a:ea typeface="ＭＳ Ｐ明朝" panose="02020600040205080304" pitchFamily="18" charset="-128"/>
                        </a:rPr>
                        <a:t>1</a:t>
                      </a:r>
                      <a:r>
                        <a:rPr lang="zh-CN" altLang="en-US" sz="700" b="0" i="0" u="none" strike="noStrike">
                          <a:effectLst/>
                          <a:latin typeface="ＭＳ Ｐ明朝" panose="02020600040205080304" pitchFamily="18" charset="-128"/>
                          <a:ea typeface="ＭＳ Ｐ明朝" panose="02020600040205080304" pitchFamily="18" charset="-128"/>
                        </a:rPr>
                        <a:t>号</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022-355-6742</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872060"/>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4</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気仙沼市選挙管理委員会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988-8501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effectLst/>
                          <a:latin typeface="ＭＳ Ｐ明朝" panose="02020600040205080304" pitchFamily="18" charset="-128"/>
                          <a:ea typeface="ＭＳ Ｐ明朝" panose="02020600040205080304" pitchFamily="18" charset="-128"/>
                        </a:rPr>
                        <a:t>気仙沼市八日町一丁目</a:t>
                      </a:r>
                      <a:r>
                        <a:rPr lang="en-US" altLang="zh-CN" sz="700" b="0" i="0" u="none" strike="noStrike">
                          <a:effectLst/>
                          <a:latin typeface="ＭＳ Ｐ明朝" panose="02020600040205080304" pitchFamily="18" charset="-128"/>
                          <a:ea typeface="ＭＳ Ｐ明朝" panose="02020600040205080304" pitchFamily="18" charset="-128"/>
                        </a:rPr>
                        <a:t>1</a:t>
                      </a:r>
                      <a:r>
                        <a:rPr lang="zh-CN" altLang="en-US" sz="700" b="0" i="0" u="none" strike="noStrike">
                          <a:effectLst/>
                          <a:latin typeface="ＭＳ Ｐ明朝" panose="02020600040205080304" pitchFamily="18" charset="-128"/>
                          <a:ea typeface="ＭＳ Ｐ明朝" panose="02020600040205080304" pitchFamily="18" charset="-128"/>
                        </a:rPr>
                        <a:t>番</a:t>
                      </a:r>
                      <a:r>
                        <a:rPr lang="en-US" altLang="zh-CN" sz="700" b="0" i="0" u="none" strike="noStrike">
                          <a:effectLst/>
                          <a:latin typeface="ＭＳ Ｐ明朝" panose="02020600040205080304" pitchFamily="18" charset="-128"/>
                          <a:ea typeface="ＭＳ Ｐ明朝" panose="02020600040205080304" pitchFamily="18" charset="-128"/>
                        </a:rPr>
                        <a:t>1</a:t>
                      </a:r>
                      <a:r>
                        <a:rPr lang="zh-CN" altLang="en-US" sz="700" b="0" i="0" u="none" strike="noStrike">
                          <a:effectLst/>
                          <a:latin typeface="ＭＳ Ｐ明朝" panose="02020600040205080304" pitchFamily="18" charset="-128"/>
                          <a:ea typeface="ＭＳ Ｐ明朝" panose="02020600040205080304" pitchFamily="18" charset="-128"/>
                        </a:rPr>
                        <a:t>号</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0226-22-3459</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324711"/>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5</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白石市選挙管理委員会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989-0292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effectLst/>
                          <a:latin typeface="ＭＳ Ｐ明朝" panose="02020600040205080304" pitchFamily="18" charset="-128"/>
                          <a:ea typeface="ＭＳ Ｐ明朝" panose="02020600040205080304" pitchFamily="18" charset="-128"/>
                        </a:rPr>
                        <a:t>白石市大手町</a:t>
                      </a:r>
                      <a:r>
                        <a:rPr lang="en-US" altLang="zh-CN" sz="700" b="0" i="0" u="none" strike="noStrike">
                          <a:effectLst/>
                          <a:latin typeface="ＭＳ Ｐ明朝" panose="02020600040205080304" pitchFamily="18" charset="-128"/>
                          <a:ea typeface="ＭＳ Ｐ明朝" panose="02020600040205080304" pitchFamily="18" charset="-128"/>
                        </a:rPr>
                        <a:t>1</a:t>
                      </a:r>
                      <a:r>
                        <a:rPr lang="zh-CN" altLang="en-US" sz="700" b="0" i="0" u="none" strike="noStrike">
                          <a:effectLst/>
                          <a:latin typeface="ＭＳ Ｐ明朝" panose="02020600040205080304" pitchFamily="18" charset="-128"/>
                          <a:ea typeface="ＭＳ Ｐ明朝" panose="02020600040205080304" pitchFamily="18" charset="-128"/>
                        </a:rPr>
                        <a:t>番</a:t>
                      </a:r>
                      <a:r>
                        <a:rPr lang="en-US" altLang="zh-CN" sz="700" b="0" i="0" u="none" strike="noStrike">
                          <a:effectLst/>
                          <a:latin typeface="ＭＳ Ｐ明朝" panose="02020600040205080304" pitchFamily="18" charset="-128"/>
                          <a:ea typeface="ＭＳ Ｐ明朝" panose="02020600040205080304" pitchFamily="18" charset="-128"/>
                        </a:rPr>
                        <a:t>1</a:t>
                      </a:r>
                      <a:r>
                        <a:rPr lang="zh-CN" altLang="en-US" sz="700" b="0" i="0" u="none" strike="noStrike">
                          <a:effectLst/>
                          <a:latin typeface="ＭＳ Ｐ明朝" panose="02020600040205080304" pitchFamily="18" charset="-128"/>
                          <a:ea typeface="ＭＳ Ｐ明朝" panose="02020600040205080304" pitchFamily="18" charset="-128"/>
                        </a:rPr>
                        <a:t>号</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0224-22-1315</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424894"/>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6</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名取市選挙管理委員会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981-1292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名取市増田字柳田</a:t>
                      </a:r>
                      <a:r>
                        <a:rPr lang="en-US" altLang="ja-JP" sz="700" b="0" i="0" u="none" strike="noStrike">
                          <a:effectLst/>
                          <a:latin typeface="ＭＳ Ｐ明朝" panose="02020600040205080304" pitchFamily="18" charset="-128"/>
                          <a:ea typeface="ＭＳ Ｐ明朝" panose="02020600040205080304" pitchFamily="18" charset="-128"/>
                        </a:rPr>
                        <a:t>80</a:t>
                      </a:r>
                      <a:r>
                        <a:rPr lang="ja-JP" altLang="en-US" sz="700" b="0" i="0" u="none" strike="noStrike">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022-384-2104</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609239"/>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7</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角田市選挙管理委員会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981-1592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角田市角田字大坊</a:t>
                      </a:r>
                      <a:r>
                        <a:rPr lang="en-US" altLang="ja-JP" sz="700" b="0" i="0" u="none" strike="noStrike">
                          <a:effectLst/>
                          <a:latin typeface="ＭＳ Ｐ明朝" panose="02020600040205080304" pitchFamily="18" charset="-128"/>
                          <a:ea typeface="ＭＳ Ｐ明朝" panose="02020600040205080304" pitchFamily="18" charset="-128"/>
                        </a:rPr>
                        <a:t>41</a:t>
                      </a:r>
                      <a:r>
                        <a:rPr lang="ja-JP" altLang="en-US" sz="700" b="0" i="0" u="none" strike="noStrike">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0224-63-2125</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018657"/>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8</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多賀城市選挙管理委員会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985-8531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多賀城市中央二丁目</a:t>
                      </a:r>
                      <a:r>
                        <a:rPr lang="en-US" altLang="ja-JP" sz="700" b="0" i="0" u="none" strike="noStrike">
                          <a:effectLst/>
                          <a:latin typeface="ＭＳ Ｐ明朝" panose="02020600040205080304" pitchFamily="18" charset="-128"/>
                          <a:ea typeface="ＭＳ Ｐ明朝" panose="02020600040205080304" pitchFamily="18" charset="-128"/>
                        </a:rPr>
                        <a:t>1</a:t>
                      </a:r>
                      <a:r>
                        <a:rPr lang="ja-JP" altLang="en-US" sz="700" b="0" i="0" u="none" strike="noStrike">
                          <a:effectLst/>
                          <a:latin typeface="ＭＳ Ｐ明朝" panose="02020600040205080304" pitchFamily="18" charset="-128"/>
                          <a:ea typeface="ＭＳ Ｐ明朝" panose="02020600040205080304" pitchFamily="18" charset="-128"/>
                        </a:rPr>
                        <a:t>番</a:t>
                      </a:r>
                      <a:r>
                        <a:rPr lang="en-US" altLang="ja-JP" sz="700" b="0" i="0" u="none" strike="noStrike">
                          <a:effectLst/>
                          <a:latin typeface="ＭＳ Ｐ明朝" panose="02020600040205080304" pitchFamily="18" charset="-128"/>
                          <a:ea typeface="ＭＳ Ｐ明朝" panose="02020600040205080304" pitchFamily="18" charset="-128"/>
                        </a:rPr>
                        <a:t>1</a:t>
                      </a:r>
                      <a:r>
                        <a:rPr lang="ja-JP" altLang="en-US" sz="700" b="0" i="0" u="none" strike="noStrike">
                          <a:effectLst/>
                          <a:latin typeface="ＭＳ Ｐ明朝" panose="02020600040205080304" pitchFamily="18" charset="-128"/>
                          <a:ea typeface="ＭＳ Ｐ明朝" panose="02020600040205080304" pitchFamily="18" charset="-128"/>
                        </a:rPr>
                        <a:t>号</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022-368-1141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877928"/>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9</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岩沼市選挙管理委員会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989-2480</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effectLst/>
                          <a:latin typeface="ＭＳ Ｐ明朝" panose="02020600040205080304" pitchFamily="18" charset="-128"/>
                          <a:ea typeface="ＭＳ Ｐ明朝" panose="02020600040205080304" pitchFamily="18" charset="-128"/>
                        </a:rPr>
                        <a:t>岩沼市桜一丁目</a:t>
                      </a:r>
                      <a:r>
                        <a:rPr lang="en-US" altLang="zh-CN" sz="700" b="0" i="0" u="none" strike="noStrike">
                          <a:effectLst/>
                          <a:latin typeface="ＭＳ Ｐ明朝" panose="02020600040205080304" pitchFamily="18" charset="-128"/>
                          <a:ea typeface="ＭＳ Ｐ明朝" panose="02020600040205080304" pitchFamily="18" charset="-128"/>
                        </a:rPr>
                        <a:t>6</a:t>
                      </a:r>
                      <a:r>
                        <a:rPr lang="zh-CN" altLang="en-US" sz="700" b="0" i="0" u="none" strike="noStrike">
                          <a:effectLst/>
                          <a:latin typeface="ＭＳ Ｐ明朝" panose="02020600040205080304" pitchFamily="18" charset="-128"/>
                          <a:ea typeface="ＭＳ Ｐ明朝" panose="02020600040205080304" pitchFamily="18" charset="-128"/>
                        </a:rPr>
                        <a:t>番</a:t>
                      </a:r>
                      <a:r>
                        <a:rPr lang="en-US" altLang="zh-CN" sz="700" b="0" i="0" u="none" strike="noStrike">
                          <a:effectLst/>
                          <a:latin typeface="ＭＳ Ｐ明朝" panose="02020600040205080304" pitchFamily="18" charset="-128"/>
                          <a:ea typeface="ＭＳ Ｐ明朝" panose="02020600040205080304" pitchFamily="18" charset="-128"/>
                        </a:rPr>
                        <a:t>20</a:t>
                      </a:r>
                      <a:r>
                        <a:rPr lang="zh-CN" altLang="en-US" sz="700" b="0" i="0" u="none" strike="noStrike">
                          <a:effectLst/>
                          <a:latin typeface="ＭＳ Ｐ明朝" panose="02020600040205080304" pitchFamily="18" charset="-128"/>
                          <a:ea typeface="ＭＳ Ｐ明朝" panose="02020600040205080304" pitchFamily="18" charset="-128"/>
                        </a:rPr>
                        <a:t>号</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0223-23-0675</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93596"/>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10</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登米市選挙管理委員会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987-0511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effectLst/>
                          <a:latin typeface="ＭＳ Ｐ明朝" panose="02020600040205080304" pitchFamily="18" charset="-128"/>
                          <a:ea typeface="ＭＳ Ｐ明朝" panose="02020600040205080304" pitchFamily="18" charset="-128"/>
                        </a:rPr>
                        <a:t>登米市迫町佐沼字中江二丁目</a:t>
                      </a:r>
                      <a:r>
                        <a:rPr lang="en-US" altLang="zh-CN" sz="700" b="0" i="0" u="none" strike="noStrike">
                          <a:effectLst/>
                          <a:latin typeface="ＭＳ Ｐ明朝" panose="02020600040205080304" pitchFamily="18" charset="-128"/>
                          <a:ea typeface="ＭＳ Ｐ明朝" panose="02020600040205080304" pitchFamily="18" charset="-128"/>
                        </a:rPr>
                        <a:t>6</a:t>
                      </a:r>
                      <a:r>
                        <a:rPr lang="zh-CN" altLang="en-US" sz="700" b="0" i="0" u="none" strike="noStrike">
                          <a:effectLst/>
                          <a:latin typeface="ＭＳ Ｐ明朝" panose="02020600040205080304" pitchFamily="18" charset="-128"/>
                          <a:ea typeface="ＭＳ Ｐ明朝" panose="02020600040205080304" pitchFamily="18" charset="-128"/>
                        </a:rPr>
                        <a:t>番</a:t>
                      </a:r>
                      <a:r>
                        <a:rPr lang="en-US" altLang="zh-CN" sz="700" b="0" i="0" u="none" strike="noStrike">
                          <a:effectLst/>
                          <a:latin typeface="ＭＳ Ｐ明朝" panose="02020600040205080304" pitchFamily="18" charset="-128"/>
                          <a:ea typeface="ＭＳ Ｐ明朝" panose="02020600040205080304" pitchFamily="18" charset="-128"/>
                        </a:rPr>
                        <a:t>1</a:t>
                      </a:r>
                      <a:r>
                        <a:rPr lang="zh-CN" altLang="en-US" sz="700" b="0" i="0" u="none" strike="noStrike">
                          <a:effectLst/>
                          <a:latin typeface="ＭＳ Ｐ明朝" panose="02020600040205080304" pitchFamily="18" charset="-128"/>
                          <a:ea typeface="ＭＳ Ｐ明朝" panose="02020600040205080304" pitchFamily="18" charset="-128"/>
                        </a:rPr>
                        <a:t>号</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0220-22-2198</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349646"/>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11</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栗原市選挙管理委員会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987-2293</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栗原市築館薬師一丁目</a:t>
                      </a:r>
                      <a:r>
                        <a:rPr lang="en-US" altLang="zh-TW" sz="700" b="0" i="0" u="none" strike="noStrike">
                          <a:effectLst/>
                          <a:latin typeface="ＭＳ Ｐ明朝" panose="02020600040205080304" pitchFamily="18" charset="-128"/>
                          <a:ea typeface="ＭＳ Ｐ明朝" panose="02020600040205080304" pitchFamily="18" charset="-128"/>
                        </a:rPr>
                        <a:t>7</a:t>
                      </a:r>
                      <a:r>
                        <a:rPr lang="zh-TW" altLang="en-US" sz="700" b="0" i="0" u="none" strike="noStrike">
                          <a:effectLst/>
                          <a:latin typeface="ＭＳ Ｐ明朝" panose="02020600040205080304" pitchFamily="18" charset="-128"/>
                          <a:ea typeface="ＭＳ Ｐ明朝" panose="02020600040205080304" pitchFamily="18" charset="-128"/>
                        </a:rPr>
                        <a:t>番</a:t>
                      </a:r>
                      <a:r>
                        <a:rPr lang="en-US" altLang="zh-TW" sz="700" b="0" i="0" u="none" strike="noStrike">
                          <a:effectLst/>
                          <a:latin typeface="ＭＳ Ｐ明朝" panose="02020600040205080304" pitchFamily="18" charset="-128"/>
                          <a:ea typeface="ＭＳ Ｐ明朝" panose="02020600040205080304" pitchFamily="18" charset="-128"/>
                        </a:rPr>
                        <a:t>1</a:t>
                      </a:r>
                      <a:r>
                        <a:rPr lang="zh-TW" altLang="en-US" sz="700" b="0" i="0" u="none" strike="noStrike">
                          <a:effectLst/>
                          <a:latin typeface="ＭＳ Ｐ明朝" panose="02020600040205080304" pitchFamily="18" charset="-128"/>
                          <a:ea typeface="ＭＳ Ｐ明朝" panose="02020600040205080304" pitchFamily="18" charset="-128"/>
                        </a:rPr>
                        <a:t>号</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0228-22-1122</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721693"/>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12</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東松島市選挙管理委員会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981-0503</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東松島市矢本字上河戸</a:t>
                      </a:r>
                      <a:r>
                        <a:rPr lang="en-US" altLang="zh-TW" sz="700" b="0" i="0" u="none" strike="noStrike">
                          <a:effectLst/>
                          <a:latin typeface="ＭＳ Ｐ明朝" panose="02020600040205080304" pitchFamily="18" charset="-128"/>
                          <a:ea typeface="ＭＳ Ｐ明朝" panose="02020600040205080304" pitchFamily="18" charset="-128"/>
                        </a:rPr>
                        <a:t>36</a:t>
                      </a:r>
                      <a:r>
                        <a:rPr lang="zh-TW" altLang="en-US" sz="700" b="0" i="0" u="none" strike="noStrike">
                          <a:effectLst/>
                          <a:latin typeface="ＭＳ Ｐ明朝" panose="02020600040205080304" pitchFamily="18" charset="-128"/>
                          <a:ea typeface="ＭＳ Ｐ明朝" panose="02020600040205080304" pitchFamily="18" charset="-128"/>
                        </a:rPr>
                        <a:t>番地</a:t>
                      </a:r>
                      <a:r>
                        <a:rPr lang="en-US" altLang="zh-TW" sz="700" b="0" i="0" u="none" strike="noStrike">
                          <a:effectLst/>
                          <a:latin typeface="ＭＳ Ｐ明朝" panose="02020600040205080304" pitchFamily="18" charset="-128"/>
                          <a:ea typeface="ＭＳ Ｐ明朝" panose="02020600040205080304" pitchFamily="18" charset="-128"/>
                        </a:rPr>
                        <a:t>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0225-82-1111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838091"/>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13</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大崎市選挙管理委員会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989-6188</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effectLst/>
                          <a:latin typeface="ＭＳ Ｐ明朝" panose="02020600040205080304" pitchFamily="18" charset="-128"/>
                          <a:ea typeface="ＭＳ Ｐ明朝" panose="02020600040205080304" pitchFamily="18" charset="-128"/>
                        </a:rPr>
                        <a:t>大崎市古川七日町</a:t>
                      </a:r>
                      <a:r>
                        <a:rPr lang="en-US" altLang="zh-CN" sz="700" b="0" i="0" u="none" strike="noStrike">
                          <a:effectLst/>
                          <a:latin typeface="ＭＳ Ｐ明朝" panose="02020600040205080304" pitchFamily="18" charset="-128"/>
                          <a:ea typeface="ＭＳ Ｐ明朝" panose="02020600040205080304" pitchFamily="18" charset="-128"/>
                        </a:rPr>
                        <a:t>1</a:t>
                      </a:r>
                      <a:r>
                        <a:rPr lang="zh-CN" altLang="en-US" sz="700" b="0" i="0" u="none" strike="noStrike">
                          <a:effectLst/>
                          <a:latin typeface="ＭＳ Ｐ明朝" panose="02020600040205080304" pitchFamily="18" charset="-128"/>
                          <a:ea typeface="ＭＳ Ｐ明朝" panose="02020600040205080304" pitchFamily="18" charset="-128"/>
                        </a:rPr>
                        <a:t>番</a:t>
                      </a:r>
                      <a:r>
                        <a:rPr lang="en-US" altLang="zh-CN" sz="700" b="0" i="0" u="none" strike="noStrike">
                          <a:effectLst/>
                          <a:latin typeface="ＭＳ Ｐ明朝" panose="02020600040205080304" pitchFamily="18" charset="-128"/>
                          <a:ea typeface="ＭＳ Ｐ明朝" panose="02020600040205080304" pitchFamily="18" charset="-128"/>
                        </a:rPr>
                        <a:t>1</a:t>
                      </a:r>
                      <a:r>
                        <a:rPr lang="zh-CN" altLang="en-US" sz="700" b="0" i="0" u="none" strike="noStrike">
                          <a:effectLst/>
                          <a:latin typeface="ＭＳ Ｐ明朝" panose="02020600040205080304" pitchFamily="18" charset="-128"/>
                          <a:ea typeface="ＭＳ Ｐ明朝" panose="02020600040205080304" pitchFamily="18" charset="-128"/>
                        </a:rPr>
                        <a:t>号</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0229-23-9124</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6123199"/>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14</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富谷市選挙管理委員会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981-3392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effectLst/>
                          <a:latin typeface="ＭＳ Ｐ明朝" panose="02020600040205080304" pitchFamily="18" charset="-128"/>
                          <a:ea typeface="ＭＳ Ｐ明朝" panose="02020600040205080304" pitchFamily="18" charset="-128"/>
                        </a:rPr>
                        <a:t>富谷市富谷坂松田</a:t>
                      </a:r>
                      <a:r>
                        <a:rPr lang="en-US" altLang="zh-CN" sz="700" b="0" i="0" u="none" strike="noStrike">
                          <a:effectLst/>
                          <a:latin typeface="ＭＳ Ｐ明朝" panose="02020600040205080304" pitchFamily="18" charset="-128"/>
                          <a:ea typeface="ＭＳ Ｐ明朝" panose="02020600040205080304" pitchFamily="18" charset="-128"/>
                        </a:rPr>
                        <a:t>30</a:t>
                      </a:r>
                      <a:r>
                        <a:rPr lang="zh-CN" altLang="en-US" sz="700" b="0" i="0" u="none" strike="noStrike">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022-358-3111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911191"/>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15</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蔵王町選挙管理委員会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989-0892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刈田郡蔵王町大字円田字西浦北</a:t>
                      </a:r>
                      <a:r>
                        <a:rPr lang="en-US" altLang="ja-JP" sz="700" b="0" i="0" u="none" strike="noStrike">
                          <a:effectLst/>
                          <a:latin typeface="ＭＳ Ｐ明朝" panose="02020600040205080304" pitchFamily="18" charset="-128"/>
                          <a:ea typeface="ＭＳ Ｐ明朝" panose="02020600040205080304" pitchFamily="18" charset="-128"/>
                        </a:rPr>
                        <a:t>10</a:t>
                      </a:r>
                      <a:r>
                        <a:rPr lang="ja-JP" altLang="en-US" sz="700" b="0" i="0" u="none" strike="noStrike">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0224-33-2211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99567"/>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16</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七ヶ宿町選挙管理委員会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989-0592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刈田郡七ヶ宿町字関</a:t>
                      </a:r>
                      <a:r>
                        <a:rPr lang="en-US" altLang="ja-JP" sz="700" b="0" i="0" u="none" strike="noStrike">
                          <a:effectLst/>
                          <a:latin typeface="ＭＳ Ｐ明朝" panose="02020600040205080304" pitchFamily="18" charset="-128"/>
                          <a:ea typeface="ＭＳ Ｐ明朝" panose="02020600040205080304" pitchFamily="18" charset="-128"/>
                        </a:rPr>
                        <a:t>126</a:t>
                      </a:r>
                      <a:r>
                        <a:rPr lang="ja-JP" altLang="en-US" sz="700" b="0" i="0" u="none" strike="noStrike">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0224-37-2111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81113"/>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17</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大河原町選挙管理委員会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989-1295</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柴田郡大河原町字新南</a:t>
                      </a:r>
                      <a:r>
                        <a:rPr lang="en-US" altLang="ja-JP" sz="700" b="0" i="0" u="none" strike="noStrike">
                          <a:effectLst/>
                          <a:latin typeface="ＭＳ Ｐ明朝" panose="02020600040205080304" pitchFamily="18" charset="-128"/>
                          <a:ea typeface="ＭＳ Ｐ明朝" panose="02020600040205080304" pitchFamily="18" charset="-128"/>
                        </a:rPr>
                        <a:t>19</a:t>
                      </a:r>
                      <a:r>
                        <a:rPr lang="ja-JP" altLang="en-US" sz="700" b="0" i="0" u="none" strike="noStrike">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0224-53-2111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237749"/>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18</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村田町選挙管理委員会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989-1392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柴田郡村田町大字村田字迫</a:t>
                      </a:r>
                      <a:r>
                        <a:rPr lang="en-US" altLang="ja-JP" sz="700" b="0" i="0" u="none" strike="noStrike">
                          <a:effectLst/>
                          <a:latin typeface="ＭＳ Ｐ明朝" panose="02020600040205080304" pitchFamily="18" charset="-128"/>
                          <a:ea typeface="ＭＳ Ｐ明朝" panose="02020600040205080304" pitchFamily="18" charset="-128"/>
                        </a:rPr>
                        <a:t>6</a:t>
                      </a:r>
                      <a:r>
                        <a:rPr lang="ja-JP" altLang="en-US" sz="700" b="0" i="0" u="none" strike="noStrike">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0224-83-2111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601678"/>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19</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柴田町選挙管理委員会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989-1692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柴田郡柴田町船岡中央二丁目</a:t>
                      </a:r>
                      <a:r>
                        <a:rPr lang="en-US" altLang="ja-JP" sz="700" b="0" i="0" u="none" strike="noStrike">
                          <a:effectLst/>
                          <a:latin typeface="ＭＳ Ｐ明朝" panose="02020600040205080304" pitchFamily="18" charset="-128"/>
                          <a:ea typeface="ＭＳ Ｐ明朝" panose="02020600040205080304" pitchFamily="18" charset="-128"/>
                        </a:rPr>
                        <a:t>3</a:t>
                      </a:r>
                      <a:r>
                        <a:rPr lang="ja-JP" altLang="en-US" sz="700" b="0" i="0" u="none" strike="noStrike">
                          <a:effectLst/>
                          <a:latin typeface="ＭＳ Ｐ明朝" panose="02020600040205080304" pitchFamily="18" charset="-128"/>
                          <a:ea typeface="ＭＳ Ｐ明朝" panose="02020600040205080304" pitchFamily="18" charset="-128"/>
                        </a:rPr>
                        <a:t>番</a:t>
                      </a:r>
                      <a:r>
                        <a:rPr lang="en-US" altLang="ja-JP" sz="700" b="0" i="0" u="none" strike="noStrike">
                          <a:effectLst/>
                          <a:latin typeface="ＭＳ Ｐ明朝" panose="02020600040205080304" pitchFamily="18" charset="-128"/>
                          <a:ea typeface="ＭＳ Ｐ明朝" panose="02020600040205080304" pitchFamily="18" charset="-128"/>
                        </a:rPr>
                        <a:t>45</a:t>
                      </a:r>
                      <a:r>
                        <a:rPr lang="ja-JP" altLang="en-US" sz="700" b="0" i="0" u="none" strike="noStrike">
                          <a:effectLst/>
                          <a:latin typeface="ＭＳ Ｐ明朝" panose="02020600040205080304" pitchFamily="18" charset="-128"/>
                          <a:ea typeface="ＭＳ Ｐ明朝" panose="02020600040205080304" pitchFamily="18" charset="-128"/>
                        </a:rPr>
                        <a:t>号</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0224-55-2111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865228"/>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20</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川崎町選挙管理委員会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989-1592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柴田郡川崎町大字前川字裏丁</a:t>
                      </a:r>
                      <a:r>
                        <a:rPr lang="en-US" altLang="zh-TW" sz="700" b="0" i="0" u="none" strike="noStrike">
                          <a:effectLst/>
                          <a:latin typeface="ＭＳ Ｐ明朝" panose="02020600040205080304" pitchFamily="18" charset="-128"/>
                          <a:ea typeface="ＭＳ Ｐ明朝" panose="02020600040205080304" pitchFamily="18" charset="-128"/>
                        </a:rPr>
                        <a:t>175</a:t>
                      </a:r>
                      <a:r>
                        <a:rPr lang="zh-TW" altLang="en-US" sz="700" b="0" i="0" u="none" strike="noStrike">
                          <a:effectLst/>
                          <a:latin typeface="ＭＳ Ｐ明朝" panose="02020600040205080304" pitchFamily="18" charset="-128"/>
                          <a:ea typeface="ＭＳ Ｐ明朝" panose="02020600040205080304" pitchFamily="18" charset="-128"/>
                        </a:rPr>
                        <a:t>番地</a:t>
                      </a:r>
                      <a:r>
                        <a:rPr lang="en-US" altLang="zh-TW" sz="700" b="0" i="0" u="none" strike="noStrike">
                          <a:effectLst/>
                          <a:latin typeface="ＭＳ Ｐ明朝" panose="02020600040205080304" pitchFamily="18" charset="-128"/>
                          <a:ea typeface="ＭＳ Ｐ明朝" panose="02020600040205080304" pitchFamily="18" charset="-128"/>
                        </a:rPr>
                        <a:t>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0224-84-2111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764099"/>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21</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丸森町選挙管理委員会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981-2192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伊具郡丸森町字鳥屋</a:t>
                      </a:r>
                      <a:r>
                        <a:rPr lang="en-US" altLang="zh-TW" sz="700" b="0" i="0" u="none" strike="noStrike">
                          <a:effectLst/>
                          <a:latin typeface="ＭＳ Ｐ明朝" panose="02020600040205080304" pitchFamily="18" charset="-128"/>
                          <a:ea typeface="ＭＳ Ｐ明朝" panose="02020600040205080304" pitchFamily="18" charset="-128"/>
                        </a:rPr>
                        <a:t>120</a:t>
                      </a:r>
                      <a:r>
                        <a:rPr lang="zh-TW" altLang="en-US" sz="700" b="0" i="0" u="none" strike="noStrike">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0224-72-2117</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318452"/>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22</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亘理町選挙管理委員会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989-2393</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effectLst/>
                          <a:latin typeface="ＭＳ Ｐ明朝" panose="02020600040205080304" pitchFamily="18" charset="-128"/>
                          <a:ea typeface="ＭＳ Ｐ明朝" panose="02020600040205080304" pitchFamily="18" charset="-128"/>
                        </a:rPr>
                        <a:t>亘理郡亘理町字悠里</a:t>
                      </a:r>
                      <a:r>
                        <a:rPr lang="en-US" altLang="zh-CN" sz="700" b="0" i="0" u="none" strike="noStrike">
                          <a:effectLst/>
                          <a:latin typeface="ＭＳ Ｐ明朝" panose="02020600040205080304" pitchFamily="18" charset="-128"/>
                          <a:ea typeface="ＭＳ Ｐ明朝" panose="02020600040205080304" pitchFamily="18" charset="-128"/>
                        </a:rPr>
                        <a:t>1</a:t>
                      </a:r>
                      <a:r>
                        <a:rPr lang="zh-CN" altLang="en-US" sz="700" b="0" i="0" u="none" strike="noStrike">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0223-34-1111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073615"/>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23</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山元町選挙管理委員会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989-2292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effectLst/>
                          <a:latin typeface="ＭＳ Ｐ明朝" panose="02020600040205080304" pitchFamily="18" charset="-128"/>
                          <a:ea typeface="ＭＳ Ｐ明朝" panose="02020600040205080304" pitchFamily="18" charset="-128"/>
                        </a:rPr>
                        <a:t>亘理郡山元町浅生原字作田山</a:t>
                      </a:r>
                      <a:r>
                        <a:rPr lang="en-US" altLang="zh-CN" sz="700" b="0" i="0" u="none" strike="noStrike">
                          <a:effectLst/>
                          <a:latin typeface="ＭＳ Ｐ明朝" panose="02020600040205080304" pitchFamily="18" charset="-128"/>
                          <a:ea typeface="ＭＳ Ｐ明朝" panose="02020600040205080304" pitchFamily="18" charset="-128"/>
                        </a:rPr>
                        <a:t>32</a:t>
                      </a:r>
                      <a:r>
                        <a:rPr lang="zh-CN" altLang="en-US" sz="700" b="0" i="0" u="none" strike="noStrike">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0223-37-1111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790275"/>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24</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松島町選挙管理委員会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981-0215</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宮城郡松島町高城字帰命院下一</a:t>
                      </a:r>
                      <a:r>
                        <a:rPr lang="en-US" altLang="zh-TW" sz="700" b="0" i="0" u="none" strike="noStrike">
                          <a:effectLst/>
                          <a:latin typeface="ＭＳ Ｐ明朝" panose="02020600040205080304" pitchFamily="18" charset="-128"/>
                          <a:ea typeface="ＭＳ Ｐ明朝" panose="02020600040205080304" pitchFamily="18" charset="-128"/>
                        </a:rPr>
                        <a:t>19</a:t>
                      </a:r>
                      <a:r>
                        <a:rPr lang="zh-TW" altLang="en-US" sz="700" b="0" i="0" u="none" strike="noStrike">
                          <a:effectLst/>
                          <a:latin typeface="ＭＳ Ｐ明朝" panose="02020600040205080304" pitchFamily="18" charset="-128"/>
                          <a:ea typeface="ＭＳ Ｐ明朝" panose="02020600040205080304" pitchFamily="18" charset="-128"/>
                        </a:rPr>
                        <a:t>番地</a:t>
                      </a:r>
                      <a:r>
                        <a:rPr lang="en-US" altLang="zh-TW" sz="700" b="0" i="0" u="none" strike="noStrike">
                          <a:effectLst/>
                          <a:latin typeface="ＭＳ Ｐ明朝" panose="02020600040205080304" pitchFamily="18" charset="-128"/>
                          <a:ea typeface="ＭＳ Ｐ明朝" panose="02020600040205080304" pitchFamily="18" charset="-128"/>
                        </a:rPr>
                        <a:t>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022-354-5893</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971773"/>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25</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七ヶ浜町選挙管理委員会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985-8577</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宮城郡七ヶ浜町東宮浜字丑谷辺</a:t>
                      </a:r>
                      <a:r>
                        <a:rPr lang="en-US" altLang="ja-JP" sz="700" b="0" i="0" u="none" strike="noStrike">
                          <a:effectLst/>
                          <a:latin typeface="ＭＳ Ｐ明朝" panose="02020600040205080304" pitchFamily="18" charset="-128"/>
                          <a:ea typeface="ＭＳ Ｐ明朝" panose="02020600040205080304" pitchFamily="18" charset="-128"/>
                        </a:rPr>
                        <a:t>5</a:t>
                      </a:r>
                      <a:r>
                        <a:rPr lang="ja-JP" altLang="en-US" sz="700" b="0" i="0" u="none" strike="noStrike">
                          <a:effectLst/>
                          <a:latin typeface="ＭＳ Ｐ明朝" panose="02020600040205080304" pitchFamily="18" charset="-128"/>
                          <a:ea typeface="ＭＳ Ｐ明朝" panose="02020600040205080304" pitchFamily="18" charset="-128"/>
                        </a:rPr>
                        <a:t>番地</a:t>
                      </a:r>
                      <a:r>
                        <a:rPr lang="en-US" altLang="ja-JP" sz="700" b="0" i="0" u="none" strike="noStrike">
                          <a:effectLst/>
                          <a:latin typeface="ＭＳ Ｐ明朝" panose="02020600040205080304" pitchFamily="18" charset="-128"/>
                          <a:ea typeface="ＭＳ Ｐ明朝" panose="02020600040205080304" pitchFamily="18" charset="-128"/>
                        </a:rPr>
                        <a:t>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022-357-7436</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025675"/>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26</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利府町選挙管理委員会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981-0112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宮城郡利府町利府字新並松</a:t>
                      </a:r>
                      <a:r>
                        <a:rPr lang="en-US" altLang="zh-TW" sz="700" b="0" i="0" u="none" strike="noStrike">
                          <a:effectLst/>
                          <a:latin typeface="ＭＳ Ｐ明朝" panose="02020600040205080304" pitchFamily="18" charset="-128"/>
                          <a:ea typeface="ＭＳ Ｐ明朝" panose="02020600040205080304" pitchFamily="18" charset="-128"/>
                        </a:rPr>
                        <a:t>4</a:t>
                      </a:r>
                      <a:r>
                        <a:rPr lang="zh-TW" altLang="en-US" sz="700" b="0" i="0" u="none" strike="noStrike">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022-767-2130</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844117"/>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27</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大和町選挙管理委員会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981-3680</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黒川郡大和町吉岡まほろば一丁目</a:t>
                      </a:r>
                      <a:r>
                        <a:rPr lang="en-US" altLang="ja-JP" sz="700" b="0" i="0" u="none" strike="noStrike">
                          <a:effectLst/>
                          <a:latin typeface="ＭＳ Ｐ明朝" panose="02020600040205080304" pitchFamily="18" charset="-128"/>
                          <a:ea typeface="ＭＳ Ｐ明朝" panose="02020600040205080304" pitchFamily="18" charset="-128"/>
                        </a:rPr>
                        <a:t>1</a:t>
                      </a:r>
                      <a:r>
                        <a:rPr lang="ja-JP" altLang="en-US" sz="700" b="0" i="0" u="none" strike="noStrike">
                          <a:effectLst/>
                          <a:latin typeface="ＭＳ Ｐ明朝" panose="02020600040205080304" pitchFamily="18" charset="-128"/>
                          <a:ea typeface="ＭＳ Ｐ明朝" panose="02020600040205080304" pitchFamily="18" charset="-128"/>
                        </a:rPr>
                        <a:t>番地の</a:t>
                      </a:r>
                      <a:r>
                        <a:rPr lang="en-US" altLang="ja-JP" sz="700" b="0" i="0" u="none" strike="noStrike">
                          <a:effectLst/>
                          <a:latin typeface="ＭＳ Ｐ明朝" panose="02020600040205080304" pitchFamily="18" charset="-128"/>
                          <a:ea typeface="ＭＳ Ｐ明朝" panose="02020600040205080304" pitchFamily="18" charset="-128"/>
                        </a:rPr>
                        <a:t>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022-345-1112</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244622"/>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28</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大郷町選挙管理委員会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981-3592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黒川郡大郷町粕川字西長崎</a:t>
                      </a:r>
                      <a:r>
                        <a:rPr lang="en-US" altLang="zh-TW" sz="700" b="0" i="0" u="none" strike="noStrike">
                          <a:effectLst/>
                          <a:latin typeface="ＭＳ Ｐ明朝" panose="02020600040205080304" pitchFamily="18" charset="-128"/>
                          <a:ea typeface="ＭＳ Ｐ明朝" panose="02020600040205080304" pitchFamily="18" charset="-128"/>
                        </a:rPr>
                        <a:t>5</a:t>
                      </a:r>
                      <a:r>
                        <a:rPr lang="zh-TW" altLang="en-US" sz="700" b="0" i="0" u="none" strike="noStrike">
                          <a:effectLst/>
                          <a:latin typeface="ＭＳ Ｐ明朝" panose="02020600040205080304" pitchFamily="18" charset="-128"/>
                          <a:ea typeface="ＭＳ Ｐ明朝" panose="02020600040205080304" pitchFamily="18" charset="-128"/>
                        </a:rPr>
                        <a:t>番地</a:t>
                      </a:r>
                      <a:r>
                        <a:rPr lang="en-US" altLang="zh-TW" sz="700" b="0" i="0" u="none" strike="noStrike">
                          <a:effectLst/>
                          <a:latin typeface="ＭＳ Ｐ明朝" panose="02020600040205080304" pitchFamily="18" charset="-128"/>
                          <a:ea typeface="ＭＳ Ｐ明朝" panose="02020600040205080304" pitchFamily="18" charset="-128"/>
                        </a:rPr>
                        <a:t>8</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022-359-5500</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327961"/>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29</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大衡村選挙管理委員会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981-3692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黒川郡大衡村大衡字平林</a:t>
                      </a:r>
                      <a:r>
                        <a:rPr lang="en-US" altLang="ja-JP" sz="700" b="0" i="0" u="none" strike="noStrike">
                          <a:effectLst/>
                          <a:latin typeface="ＭＳ Ｐ明朝" panose="02020600040205080304" pitchFamily="18" charset="-128"/>
                          <a:ea typeface="ＭＳ Ｐ明朝" panose="02020600040205080304" pitchFamily="18" charset="-128"/>
                        </a:rPr>
                        <a:t>62</a:t>
                      </a:r>
                      <a:r>
                        <a:rPr lang="ja-JP" altLang="en-US" sz="700" b="0" i="0" u="none" strike="noStrike">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022-345-5111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406567"/>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30</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色麻町選挙管理委員会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981-4122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加美郡色麻町四竃字北谷地</a:t>
                      </a:r>
                      <a:r>
                        <a:rPr lang="en-US" altLang="ja-JP" sz="700" b="0" i="0" u="none" strike="noStrike">
                          <a:effectLst/>
                          <a:latin typeface="ＭＳ Ｐ明朝" panose="02020600040205080304" pitchFamily="18" charset="-128"/>
                          <a:ea typeface="ＭＳ Ｐ明朝" panose="02020600040205080304" pitchFamily="18" charset="-128"/>
                        </a:rPr>
                        <a:t>41</a:t>
                      </a:r>
                      <a:r>
                        <a:rPr lang="ja-JP" altLang="en-US" sz="700" b="0" i="0" u="none" strike="noStrike">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0229-65-2111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932174"/>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31</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加美町選挙管理委員会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981-4292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加美郡加美町字西田三番</a:t>
                      </a:r>
                      <a:r>
                        <a:rPr lang="en-US" altLang="ja-JP" sz="700" b="0" i="0" u="none" strike="noStrike">
                          <a:effectLst/>
                          <a:latin typeface="ＭＳ Ｐ明朝" panose="02020600040205080304" pitchFamily="18" charset="-128"/>
                          <a:ea typeface="ＭＳ Ｐ明朝" panose="02020600040205080304" pitchFamily="18" charset="-128"/>
                        </a:rPr>
                        <a:t>5</a:t>
                      </a:r>
                      <a:r>
                        <a:rPr lang="ja-JP" altLang="en-US" sz="700" b="0" i="0" u="none" strike="noStrike">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0229-63-3111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691989"/>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32</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涌谷町選挙管理委員会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987-0192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遠田郡涌谷町字新町裏</a:t>
                      </a:r>
                      <a:r>
                        <a:rPr lang="en-US" altLang="zh-TW" sz="700" b="0" i="0" u="none" strike="noStrike">
                          <a:effectLst/>
                          <a:latin typeface="ＭＳ Ｐ明朝" panose="02020600040205080304" pitchFamily="18" charset="-128"/>
                          <a:ea typeface="ＭＳ Ｐ明朝" panose="02020600040205080304" pitchFamily="18" charset="-128"/>
                        </a:rPr>
                        <a:t>153</a:t>
                      </a:r>
                      <a:r>
                        <a:rPr lang="zh-TW" altLang="en-US" sz="700" b="0" i="0" u="none" strike="noStrike">
                          <a:effectLst/>
                          <a:latin typeface="ＭＳ Ｐ明朝" panose="02020600040205080304" pitchFamily="18" charset="-128"/>
                          <a:ea typeface="ＭＳ Ｐ明朝" panose="02020600040205080304" pitchFamily="18" charset="-128"/>
                        </a:rPr>
                        <a:t>番地</a:t>
                      </a:r>
                      <a:r>
                        <a:rPr lang="en-US" altLang="zh-TW" sz="700" b="0" i="0" u="none" strike="noStrike">
                          <a:effectLst/>
                          <a:latin typeface="ＭＳ Ｐ明朝" panose="02020600040205080304" pitchFamily="18" charset="-128"/>
                          <a:ea typeface="ＭＳ Ｐ明朝" panose="02020600040205080304" pitchFamily="18" charset="-128"/>
                        </a:rPr>
                        <a:t>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0229-43-2111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864043"/>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33</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美里町選挙管理委員会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987-8602</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遠田郡美里町北浦字駒米</a:t>
                      </a:r>
                      <a:r>
                        <a:rPr lang="en-US" altLang="zh-TW" sz="700" b="0" i="0" u="none" strike="noStrike">
                          <a:effectLst/>
                          <a:latin typeface="ＭＳ Ｐ明朝" panose="02020600040205080304" pitchFamily="18" charset="-128"/>
                          <a:ea typeface="ＭＳ Ｐ明朝" panose="02020600040205080304" pitchFamily="18" charset="-128"/>
                        </a:rPr>
                        <a:t>13</a:t>
                      </a:r>
                      <a:r>
                        <a:rPr lang="zh-TW" altLang="en-US" sz="700" b="0" i="0" u="none" strike="noStrike">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0229-33-2111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078178"/>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34</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女川町選挙管理委員会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986-2265</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effectLst/>
                          <a:latin typeface="ＭＳ Ｐ明朝" panose="02020600040205080304" pitchFamily="18" charset="-128"/>
                          <a:ea typeface="ＭＳ Ｐ明朝" panose="02020600040205080304" pitchFamily="18" charset="-128"/>
                        </a:rPr>
                        <a:t>牡鹿郡女川町女川</a:t>
                      </a:r>
                      <a:r>
                        <a:rPr lang="en-US" altLang="ja-JP" sz="700" b="0" i="0" u="none" strike="noStrike">
                          <a:effectLst/>
                          <a:latin typeface="ＭＳ Ｐ明朝" panose="02020600040205080304" pitchFamily="18" charset="-128"/>
                          <a:ea typeface="ＭＳ Ｐ明朝" panose="02020600040205080304" pitchFamily="18" charset="-128"/>
                        </a:rPr>
                        <a:t>1</a:t>
                      </a:r>
                      <a:r>
                        <a:rPr lang="ja-JP" altLang="en-US" sz="700" b="0" i="0" u="none" strike="noStrike">
                          <a:effectLst/>
                          <a:latin typeface="ＭＳ Ｐ明朝" panose="02020600040205080304" pitchFamily="18" charset="-128"/>
                          <a:ea typeface="ＭＳ Ｐ明朝" panose="02020600040205080304" pitchFamily="18" charset="-128"/>
                        </a:rPr>
                        <a:t>丁目</a:t>
                      </a:r>
                      <a:r>
                        <a:rPr lang="en-US" altLang="ja-JP" sz="700" b="0" i="0" u="none" strike="noStrike">
                          <a:effectLst/>
                          <a:latin typeface="ＭＳ Ｐ明朝" panose="02020600040205080304" pitchFamily="18" charset="-128"/>
                          <a:ea typeface="ＭＳ Ｐ明朝" panose="02020600040205080304" pitchFamily="18" charset="-128"/>
                        </a:rPr>
                        <a:t>1</a:t>
                      </a:r>
                      <a:r>
                        <a:rPr lang="ja-JP" altLang="en-US" sz="700" b="0" i="0" u="none" strike="noStrike">
                          <a:effectLst/>
                          <a:latin typeface="ＭＳ Ｐ明朝" panose="02020600040205080304" pitchFamily="18" charset="-128"/>
                          <a:ea typeface="ＭＳ Ｐ明朝" panose="02020600040205080304" pitchFamily="18" charset="-128"/>
                        </a:rPr>
                        <a:t>番地</a:t>
                      </a:r>
                      <a:r>
                        <a:rPr lang="en-US" altLang="ja-JP" sz="700" b="0" i="0" u="none" strike="noStrike">
                          <a:effectLst/>
                          <a:latin typeface="ＭＳ Ｐ明朝" panose="02020600040205080304" pitchFamily="18" charset="-128"/>
                          <a:ea typeface="ＭＳ Ｐ明朝" panose="02020600040205080304" pitchFamily="18" charset="-128"/>
                        </a:rPr>
                        <a:t>1</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0225-54-3131</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845115"/>
                  </a:ext>
                </a:extLst>
              </a:tr>
              <a:tr h="183822">
                <a:tc>
                  <a:txBody>
                    <a:bodyPr/>
                    <a:lstStyle/>
                    <a:p>
                      <a:pPr algn="r" fontAlgn="ctr"/>
                      <a:r>
                        <a:rPr lang="en-US" altLang="ja-JP" sz="700" b="0" i="0" u="none" strike="noStrike">
                          <a:effectLst/>
                          <a:latin typeface="ＭＳ Ｐ明朝" panose="02020600040205080304" pitchFamily="18" charset="-128"/>
                          <a:ea typeface="ＭＳ Ｐ明朝" panose="02020600040205080304" pitchFamily="18" charset="-128"/>
                        </a:rPr>
                        <a:t>35</a:t>
                      </a:r>
                    </a:p>
                  </a:txBody>
                  <a:tcPr marL="7008" marR="7008" marT="70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ＭＳ Ｐ明朝" panose="02020600040205080304" pitchFamily="18" charset="-128"/>
                          <a:ea typeface="ＭＳ Ｐ明朝" panose="02020600040205080304" pitchFamily="18" charset="-128"/>
                        </a:rPr>
                        <a:t>南三陸町選挙管理委員会</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effectLst/>
                          <a:latin typeface="ＭＳ Ｐ明朝" panose="02020600040205080304" pitchFamily="18" charset="-128"/>
                          <a:ea typeface="ＭＳ Ｐ明朝" panose="02020600040205080304" pitchFamily="18" charset="-128"/>
                        </a:rPr>
                        <a:t>986-0725</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dirty="0">
                          <a:effectLst/>
                          <a:latin typeface="ＭＳ Ｐ明朝" panose="02020600040205080304" pitchFamily="18" charset="-128"/>
                          <a:ea typeface="ＭＳ Ｐ明朝" panose="02020600040205080304" pitchFamily="18" charset="-128"/>
                        </a:rPr>
                        <a:t>本吉郡南三陸町志津川字沼田</a:t>
                      </a:r>
                      <a:r>
                        <a:rPr lang="en-US" altLang="zh-TW" sz="700" b="0" i="0" u="none" strike="noStrike" dirty="0">
                          <a:effectLst/>
                          <a:latin typeface="ＭＳ Ｐ明朝" panose="02020600040205080304" pitchFamily="18" charset="-128"/>
                          <a:ea typeface="ＭＳ Ｐ明朝" panose="02020600040205080304" pitchFamily="18" charset="-128"/>
                        </a:rPr>
                        <a:t>101</a:t>
                      </a:r>
                      <a:r>
                        <a:rPr lang="zh-TW" altLang="en-US" sz="700" b="0" i="0" u="none" strike="noStrike" dirty="0">
                          <a:effectLst/>
                          <a:latin typeface="ＭＳ Ｐ明朝" panose="02020600040205080304" pitchFamily="18" charset="-128"/>
                          <a:ea typeface="ＭＳ Ｐ明朝" panose="02020600040205080304" pitchFamily="18" charset="-128"/>
                        </a:rPr>
                        <a:t>番地</a:t>
                      </a:r>
                    </a:p>
                  </a:txBody>
                  <a:tcPr marL="7008" marR="7008" marT="7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effectLst/>
                          <a:latin typeface="ＭＳ Ｐ明朝" panose="02020600040205080304" pitchFamily="18" charset="-128"/>
                          <a:ea typeface="ＭＳ Ｐ明朝" panose="02020600040205080304" pitchFamily="18" charset="-128"/>
                        </a:rPr>
                        <a:t>0226-46-1370</a:t>
                      </a:r>
                    </a:p>
                  </a:txBody>
                  <a:tcPr marL="7008" marR="7008" marT="70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7899181"/>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正方形/長方形 23"/>
          <p:cNvSpPr>
            <a:spLocks noChangeArrowheads="1"/>
          </p:cNvSpPr>
          <p:nvPr/>
        </p:nvSpPr>
        <p:spPr bwMode="auto">
          <a:xfrm>
            <a:off x="6026150" y="635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30723" name="タイトル 1"/>
          <p:cNvSpPr>
            <a:spLocks noChangeArrowheads="1"/>
          </p:cNvSpPr>
          <p:nvPr/>
        </p:nvSpPr>
        <p:spPr bwMode="auto">
          <a:xfrm>
            <a:off x="1081088" y="6675438"/>
            <a:ext cx="4164012"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Font typeface="Wingdings" panose="05000000000000000000" pitchFamily="2" charset="2"/>
              <a:buNone/>
            </a:pPr>
            <a:r>
              <a:rPr lang="ja-JP" altLang="en-US" sz="1800" dirty="0" smtClean="0">
                <a:latin typeface="メイリオ" panose="020B0604030504040204" pitchFamily="50" charset="-128"/>
                <a:ea typeface="メイリオ" panose="020B0604030504040204" pitchFamily="50" charset="-128"/>
                <a:sym typeface="メイリオ" panose="020B0604030504040204" pitchFamily="50" charset="-128"/>
              </a:rPr>
              <a:t>令和５年５月</a:t>
            </a:r>
            <a:r>
              <a:rPr lang="ja-JP" altLang="en-US" sz="1800" dirty="0">
                <a:latin typeface="メイリオ" panose="020B0604030504040204" pitchFamily="50" charset="-128"/>
                <a:ea typeface="メイリオ" panose="020B0604030504040204" pitchFamily="50" charset="-128"/>
                <a:sym typeface="メイリオ" panose="020B0604030504040204" pitchFamily="50" charset="-128"/>
              </a:rPr>
              <a:t>　　</a:t>
            </a:r>
          </a:p>
          <a:p>
            <a:pPr>
              <a:spcBef>
                <a:spcPct val="0"/>
              </a:spcBef>
              <a:buFont typeface="Wingdings" panose="05000000000000000000" pitchFamily="2" charset="2"/>
              <a:buNone/>
            </a:pPr>
            <a:r>
              <a:rPr lang="ja-JP" altLang="en-US" sz="1800" dirty="0" smtClean="0">
                <a:latin typeface="メイリオ" panose="020B0604030504040204" pitchFamily="50" charset="-128"/>
                <a:ea typeface="メイリオ" panose="020B0604030504040204" pitchFamily="50" charset="-128"/>
                <a:sym typeface="メイリオ" panose="020B0604030504040204" pitchFamily="50" charset="-128"/>
              </a:rPr>
              <a:t>宮城県</a:t>
            </a:r>
            <a:r>
              <a:rPr lang="ja-JP" altLang="en-US" sz="1800" dirty="0">
                <a:latin typeface="メイリオ" panose="020B0604030504040204" pitchFamily="50" charset="-128"/>
                <a:ea typeface="メイリオ" panose="020B0604030504040204" pitchFamily="50" charset="-128"/>
                <a:sym typeface="メイリオ" panose="020B0604030504040204" pitchFamily="50" charset="-128"/>
              </a:rPr>
              <a:t>選挙管理委員会</a:t>
            </a:r>
          </a:p>
          <a:p>
            <a:pPr>
              <a:spcBef>
                <a:spcPct val="0"/>
              </a:spcBef>
              <a:buFont typeface="Wingdings" panose="05000000000000000000" pitchFamily="2" charset="2"/>
              <a:buNone/>
            </a:pPr>
            <a:r>
              <a:rPr lang="ja-JP" altLang="en-US" sz="1800" dirty="0" smtClean="0">
                <a:latin typeface="メイリオ" panose="020B0604030504040204" pitchFamily="50" charset="-128"/>
                <a:ea typeface="メイリオ" panose="020B0604030504040204" pitchFamily="50" charset="-128"/>
                <a:sym typeface="メイリオ" panose="020B0604030504040204" pitchFamily="50" charset="-128"/>
              </a:rPr>
              <a:t>宮城県</a:t>
            </a:r>
            <a:r>
              <a:rPr lang="ja-JP" altLang="en-US" sz="1800" dirty="0">
                <a:latin typeface="メイリオ" panose="020B0604030504040204" pitchFamily="50" charset="-128"/>
                <a:ea typeface="メイリオ" panose="020B0604030504040204" pitchFamily="50" charset="-128"/>
                <a:sym typeface="メイリオ" panose="020B0604030504040204" pitchFamily="50" charset="-128"/>
              </a:rPr>
              <a:t>明るい選挙推進協議会</a:t>
            </a:r>
          </a:p>
        </p:txBody>
      </p:sp>
      <p:sp>
        <p:nvSpPr>
          <p:cNvPr id="30724" name="直線コネクタ 14"/>
          <p:cNvSpPr>
            <a:spLocks noChangeShapeType="1"/>
          </p:cNvSpPr>
          <p:nvPr/>
        </p:nvSpPr>
        <p:spPr bwMode="auto">
          <a:xfrm>
            <a:off x="962025" y="6605588"/>
            <a:ext cx="4019550"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8" name="タイトル 1"/>
          <p:cNvSpPr>
            <a:spLocks noChangeArrowheads="1"/>
          </p:cNvSpPr>
          <p:nvPr/>
        </p:nvSpPr>
        <p:spPr bwMode="auto">
          <a:xfrm>
            <a:off x="1158875" y="7645400"/>
            <a:ext cx="30384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defRPr/>
            </a:pPr>
            <a:r>
              <a:rPr lang="ja-JP" altLang="en-US" sz="1050" dirty="0">
                <a:latin typeface="メイリオ" pitchFamily="50" charset="-128"/>
                <a:ea typeface="メイリオ" pitchFamily="50" charset="-128"/>
                <a:cs typeface="メイリオ" pitchFamily="50" charset="-128"/>
                <a:sym typeface="メイリオ" pitchFamily="50" charset="-128"/>
              </a:rPr>
              <a:t>住所　宮城県仙台市青葉区本町３丁目８－１</a:t>
            </a:r>
            <a:endParaRPr lang="en-US" altLang="ja-JP" sz="1050" dirty="0">
              <a:latin typeface="メイリオ" pitchFamily="50" charset="-128"/>
              <a:ea typeface="メイリオ" pitchFamily="50" charset="-128"/>
              <a:cs typeface="メイリオ" pitchFamily="50" charset="-128"/>
              <a:sym typeface="メイリオ" pitchFamily="50" charset="-128"/>
            </a:endParaRPr>
          </a:p>
          <a:p>
            <a:pPr>
              <a:buFont typeface="Wingdings" pitchFamily="2" charset="2"/>
              <a:buNone/>
              <a:defRPr/>
            </a:pPr>
            <a:r>
              <a:rPr lang="ja-JP" altLang="en-US" sz="1050" dirty="0">
                <a:latin typeface="メイリオ" pitchFamily="50" charset="-128"/>
                <a:ea typeface="メイリオ" pitchFamily="50" charset="-128"/>
                <a:cs typeface="メイリオ" pitchFamily="50" charset="-128"/>
                <a:sym typeface="メイリオ" pitchFamily="50" charset="-128"/>
              </a:rPr>
              <a:t>電話　</a:t>
            </a:r>
            <a:r>
              <a:rPr lang="en-US" altLang="ja-JP" sz="1050" dirty="0">
                <a:latin typeface="メイリオ" pitchFamily="50" charset="-128"/>
                <a:ea typeface="メイリオ" pitchFamily="50" charset="-128"/>
                <a:cs typeface="メイリオ" pitchFamily="50" charset="-128"/>
                <a:sym typeface="メイリオ" pitchFamily="50" charset="-128"/>
              </a:rPr>
              <a:t>022-211-2343</a:t>
            </a:r>
            <a:endParaRPr lang="ja-JP" altLang="en-US" sz="1050" dirty="0">
              <a:latin typeface="メイリオ" pitchFamily="50" charset="-128"/>
              <a:ea typeface="メイリオ" pitchFamily="50" charset="-128"/>
              <a:cs typeface="メイリオ" pitchFamily="50" charset="-128"/>
              <a:sym typeface="メイリオ" pitchFamily="50" charset="-128"/>
            </a:endParaRPr>
          </a:p>
        </p:txBody>
      </p:sp>
      <p:sp>
        <p:nvSpPr>
          <p:cNvPr id="30726" name="直線コネクタ 14"/>
          <p:cNvSpPr>
            <a:spLocks noChangeShapeType="1"/>
          </p:cNvSpPr>
          <p:nvPr/>
        </p:nvSpPr>
        <p:spPr bwMode="auto">
          <a:xfrm>
            <a:off x="962025" y="8213725"/>
            <a:ext cx="4019550"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正方形/長方形 23"/>
          <p:cNvSpPr>
            <a:spLocks noChangeArrowheads="1"/>
          </p:cNvSpPr>
          <p:nvPr/>
        </p:nvSpPr>
        <p:spPr bwMode="auto">
          <a:xfrm>
            <a:off x="9525" y="635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873125" y="730250"/>
            <a:ext cx="5448300" cy="6356350"/>
          </a:xfrm>
          <a:prstGeom prst="rect">
            <a:avLst/>
          </a:prstGeom>
          <a:noFill/>
          <a:ln w="9525" cap="flat" cmpd="sng" algn="ctr">
            <a:noFill/>
            <a:prstDash val="solid"/>
            <a:round/>
            <a:headEnd type="none" w="med" len="med"/>
            <a:tailEnd type="none" w="med" len="med"/>
          </a:ln>
          <a:effectLst/>
          <a:extLst/>
        </p:spPr>
        <p:txBody>
          <a:bodyPr/>
          <a:lstStyle/>
          <a:p>
            <a:pPr marL="285750" indent="-285750" eaLnBrk="1" hangingPunct="1">
              <a:buSzPct val="150000"/>
              <a:buFont typeface="Arial" charset="0"/>
              <a:buBlip>
                <a:blip r:embed="rId2"/>
              </a:buBlip>
              <a:defRPr/>
            </a:pPr>
            <a:endParaRPr lang="ja-JP" altLang="en-US" sz="2000"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r>
              <a:rPr lang="ja-JP" altLang="en-US" dirty="0">
                <a:solidFill>
                  <a:srgbClr val="000000"/>
                </a:solidFill>
                <a:latin typeface="メイリオ" pitchFamily="50" charset="-128"/>
                <a:ea typeface="メイリオ" pitchFamily="50" charset="-128"/>
                <a:cs typeface="メイリオ" pitchFamily="50" charset="-128"/>
              </a:rPr>
              <a:t>選挙運動とは</a:t>
            </a:r>
            <a:endParaRPr lang="en-US" altLang="ja-JP" dirty="0">
              <a:solidFill>
                <a:srgbClr val="000000"/>
              </a:solidFill>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endParaRPr lang="ja-JP" altLang="en-US" sz="900" dirty="0">
              <a:solidFill>
                <a:srgbClr val="000000"/>
              </a:solidFill>
              <a:latin typeface="メイリオ" pitchFamily="50" charset="-128"/>
              <a:ea typeface="メイリオ" pitchFamily="50" charset="-128"/>
              <a:cs typeface="メイリオ" pitchFamily="50" charset="-128"/>
            </a:endParaRPr>
          </a:p>
          <a:p>
            <a:pPr marL="342900" indent="-342900" eaLnBrk="1" hangingPunct="1">
              <a:buSzPct val="100000"/>
              <a:buFont typeface="+mj-lt"/>
              <a:buAutoNum type="arabicPeriod"/>
              <a:defRPr/>
            </a:pPr>
            <a:r>
              <a:rPr lang="ja-JP" altLang="en-US" sz="1200" dirty="0">
                <a:solidFill>
                  <a:srgbClr val="000000"/>
                </a:solidFill>
                <a:latin typeface="メイリオ" pitchFamily="50" charset="-128"/>
                <a:ea typeface="メイリオ" pitchFamily="50" charset="-128"/>
                <a:cs typeface="メイリオ" pitchFamily="50" charset="-128"/>
              </a:rPr>
              <a:t>選挙運動の種類　</a:t>
            </a:r>
            <a:r>
              <a:rPr lang="en-US" altLang="ja-JP" sz="1200" dirty="0">
                <a:solidFill>
                  <a:srgbClr val="000000"/>
                </a:solidFill>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a:t>
            </a:r>
            <a:r>
              <a:rPr lang="en-US" altLang="ja-JP" sz="1200" dirty="0">
                <a:solidFill>
                  <a:srgbClr val="000000"/>
                </a:solidFill>
                <a:latin typeface="メイリオ" pitchFamily="50" charset="-128"/>
                <a:ea typeface="メイリオ" pitchFamily="50" charset="-128"/>
                <a:cs typeface="メイリオ" pitchFamily="50" charset="-128"/>
              </a:rPr>
              <a:t>………………</a:t>
            </a:r>
            <a:r>
              <a:rPr lang="ja-JP" altLang="en-US" sz="1200" dirty="0">
                <a:solidFill>
                  <a:srgbClr val="000000"/>
                </a:solidFill>
                <a:latin typeface="メイリオ" pitchFamily="50" charset="-128"/>
                <a:ea typeface="メイリオ" pitchFamily="50" charset="-128"/>
                <a:cs typeface="メイリオ" pitchFamily="50" charset="-128"/>
              </a:rPr>
              <a:t>　６</a:t>
            </a:r>
          </a:p>
          <a:p>
            <a:pPr marL="342900" indent="-342900" eaLnBrk="1" hangingPunct="1">
              <a:buSzPct val="100000"/>
              <a:buFont typeface="+mj-lt"/>
              <a:buAutoNum type="arabicPeriod"/>
              <a:defRPr/>
            </a:pPr>
            <a:r>
              <a:rPr lang="ja-JP" altLang="en-US" sz="1200" dirty="0">
                <a:solidFill>
                  <a:srgbClr val="000000"/>
                </a:solidFill>
                <a:latin typeface="メイリオ" pitchFamily="50" charset="-128"/>
                <a:ea typeface="メイリオ" pitchFamily="50" charset="-128"/>
                <a:cs typeface="メイリオ" pitchFamily="50" charset="-128"/>
              </a:rPr>
              <a:t>選挙運動の期間　</a:t>
            </a:r>
            <a:r>
              <a:rPr lang="en-US" altLang="ja-JP" sz="1200" dirty="0">
                <a:solidFill>
                  <a:srgbClr val="000000"/>
                </a:solidFill>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a:t>
            </a:r>
            <a:r>
              <a:rPr lang="en-US" altLang="ja-JP" sz="1200" dirty="0">
                <a:solidFill>
                  <a:srgbClr val="000000"/>
                </a:solidFill>
                <a:latin typeface="メイリオ" pitchFamily="50" charset="-128"/>
                <a:ea typeface="メイリオ" pitchFamily="50" charset="-128"/>
                <a:cs typeface="メイリオ" pitchFamily="50" charset="-128"/>
              </a:rPr>
              <a:t>……………</a:t>
            </a:r>
            <a:r>
              <a:rPr lang="ja-JP" altLang="en-US" sz="1200" dirty="0">
                <a:solidFill>
                  <a:srgbClr val="000000"/>
                </a:solidFill>
                <a:latin typeface="メイリオ" pitchFamily="50" charset="-128"/>
                <a:ea typeface="メイリオ" pitchFamily="50" charset="-128"/>
                <a:cs typeface="メイリオ" pitchFamily="50" charset="-128"/>
              </a:rPr>
              <a:t>　６</a:t>
            </a:r>
          </a:p>
          <a:p>
            <a:pPr marL="342900" indent="-342900" eaLnBrk="1" hangingPunct="1">
              <a:buSzPct val="100000"/>
              <a:buFont typeface="+mj-lt"/>
              <a:buAutoNum type="arabicPeriod"/>
              <a:defRPr/>
            </a:pPr>
            <a:r>
              <a:rPr lang="ja-JP" altLang="en-US" sz="1200" dirty="0">
                <a:solidFill>
                  <a:srgbClr val="000000"/>
                </a:solidFill>
                <a:latin typeface="メイリオ" pitchFamily="50" charset="-128"/>
                <a:ea typeface="メイリオ" pitchFamily="50" charset="-128"/>
                <a:cs typeface="メイリオ" pitchFamily="50" charset="-128"/>
              </a:rPr>
              <a:t>禁止されている選挙運動　</a:t>
            </a:r>
            <a:r>
              <a:rPr lang="en-US" altLang="ja-JP" sz="1200" dirty="0">
                <a:solidFill>
                  <a:srgbClr val="000000"/>
                </a:solidFill>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a:t>
            </a:r>
            <a:r>
              <a:rPr lang="en-US" altLang="ja-JP" sz="1200" dirty="0">
                <a:solidFill>
                  <a:srgbClr val="000000"/>
                </a:solidFill>
                <a:latin typeface="メイリオ" pitchFamily="50" charset="-128"/>
                <a:ea typeface="メイリオ" pitchFamily="50" charset="-128"/>
                <a:cs typeface="メイリオ" pitchFamily="50" charset="-128"/>
              </a:rPr>
              <a:t>……………</a:t>
            </a:r>
            <a:r>
              <a:rPr lang="ja-JP" altLang="en-US" sz="1200" dirty="0">
                <a:solidFill>
                  <a:srgbClr val="000000"/>
                </a:solidFill>
                <a:latin typeface="メイリオ" pitchFamily="50" charset="-128"/>
                <a:ea typeface="メイリオ" pitchFamily="50" charset="-128"/>
                <a:cs typeface="メイリオ" pitchFamily="50" charset="-128"/>
              </a:rPr>
              <a:t>　７</a:t>
            </a:r>
          </a:p>
          <a:p>
            <a:pPr marL="342900" indent="-342900" eaLnBrk="1" hangingPunct="1">
              <a:buSzPct val="100000"/>
              <a:buFont typeface="+mj-lt"/>
              <a:buAutoNum type="arabicPeriod"/>
              <a:defRPr/>
            </a:pPr>
            <a:r>
              <a:rPr lang="ja-JP" altLang="en-US" sz="1200" dirty="0">
                <a:solidFill>
                  <a:srgbClr val="000000"/>
                </a:solidFill>
                <a:latin typeface="メイリオ" pitchFamily="50" charset="-128"/>
                <a:ea typeface="メイリオ" pitchFamily="50" charset="-128"/>
                <a:cs typeface="メイリオ" pitchFamily="50" charset="-128"/>
              </a:rPr>
              <a:t>誰にでもできる選挙運動　</a:t>
            </a:r>
            <a:r>
              <a:rPr lang="en-US" altLang="ja-JP" sz="1200" dirty="0">
                <a:solidFill>
                  <a:srgbClr val="000000"/>
                </a:solidFill>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a:t>
            </a:r>
            <a:r>
              <a:rPr lang="en-US" altLang="ja-JP" sz="1200" dirty="0">
                <a:solidFill>
                  <a:srgbClr val="000000"/>
                </a:solidFill>
                <a:latin typeface="メイリオ" pitchFamily="50" charset="-128"/>
                <a:ea typeface="メイリオ" pitchFamily="50" charset="-128"/>
                <a:cs typeface="メイリオ" pitchFamily="50" charset="-128"/>
              </a:rPr>
              <a:t>……………</a:t>
            </a:r>
            <a:r>
              <a:rPr lang="ja-JP" altLang="en-US" sz="1200" dirty="0">
                <a:solidFill>
                  <a:srgbClr val="000000"/>
                </a:solidFill>
                <a:latin typeface="メイリオ" pitchFamily="50" charset="-128"/>
                <a:ea typeface="メイリオ" pitchFamily="50" charset="-128"/>
                <a:cs typeface="メイリオ" pitchFamily="50" charset="-128"/>
              </a:rPr>
              <a:t>　７</a:t>
            </a:r>
          </a:p>
          <a:p>
            <a:pPr marL="342900" indent="-342900" eaLnBrk="1" hangingPunct="1">
              <a:buSzPct val="100000"/>
              <a:buFont typeface="+mj-lt"/>
              <a:buAutoNum type="arabicPeriod"/>
              <a:defRPr/>
            </a:pPr>
            <a:r>
              <a:rPr lang="ja-JP" altLang="en-US" sz="1200" dirty="0">
                <a:solidFill>
                  <a:srgbClr val="000000"/>
                </a:solidFill>
                <a:latin typeface="メイリオ" pitchFamily="50" charset="-128"/>
                <a:ea typeface="メイリオ" pitchFamily="50" charset="-128"/>
                <a:cs typeface="メイリオ" pitchFamily="50" charset="-128"/>
              </a:rPr>
              <a:t>ウェブサイト等の利用　</a:t>
            </a:r>
            <a:r>
              <a:rPr lang="en-US" altLang="ja-JP" sz="1200" dirty="0">
                <a:solidFill>
                  <a:srgbClr val="000000"/>
                </a:solidFill>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a:t>
            </a:r>
            <a:r>
              <a:rPr lang="en-US" altLang="ja-JP" sz="1200" dirty="0">
                <a:solidFill>
                  <a:srgbClr val="000000"/>
                </a:solidFill>
                <a:latin typeface="メイリオ" pitchFamily="50" charset="-128"/>
                <a:ea typeface="メイリオ" pitchFamily="50" charset="-128"/>
                <a:cs typeface="メイリオ" pitchFamily="50" charset="-128"/>
              </a:rPr>
              <a:t>……………</a:t>
            </a:r>
            <a:r>
              <a:rPr lang="ja-JP" altLang="en-US" sz="1200" dirty="0">
                <a:solidFill>
                  <a:srgbClr val="000000"/>
                </a:solidFill>
                <a:latin typeface="メイリオ" pitchFamily="50" charset="-128"/>
                <a:ea typeface="メイリオ" pitchFamily="50" charset="-128"/>
                <a:cs typeface="メイリオ" pitchFamily="50" charset="-128"/>
              </a:rPr>
              <a:t>　８</a:t>
            </a:r>
            <a:endParaRPr lang="en-US" altLang="ja-JP" sz="1200" dirty="0">
              <a:solidFill>
                <a:srgbClr val="000000"/>
              </a:solidFill>
              <a:latin typeface="メイリオ" pitchFamily="50" charset="-128"/>
              <a:ea typeface="メイリオ" pitchFamily="50" charset="-128"/>
              <a:cs typeface="メイリオ" pitchFamily="50" charset="-128"/>
            </a:endParaRPr>
          </a:p>
          <a:p>
            <a:pPr marL="342900" indent="-342900" eaLnBrk="1" hangingPunct="1">
              <a:buSzPct val="100000"/>
              <a:buFont typeface="+mj-lt"/>
              <a:buAutoNum type="arabicPeriod"/>
              <a:defRPr/>
            </a:pPr>
            <a:r>
              <a:rPr lang="ja-JP" altLang="en-US" sz="1200" dirty="0">
                <a:solidFill>
                  <a:srgbClr val="000000"/>
                </a:solidFill>
                <a:latin typeface="メイリオ" pitchFamily="50" charset="-128"/>
                <a:ea typeface="メイリオ" pitchFamily="50" charset="-128"/>
                <a:cs typeface="メイリオ" pitchFamily="50" charset="-128"/>
              </a:rPr>
              <a:t>電子メールの利用　</a:t>
            </a:r>
            <a:r>
              <a:rPr lang="en-US" altLang="ja-JP" sz="1200" dirty="0">
                <a:solidFill>
                  <a:srgbClr val="000000"/>
                </a:solidFill>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a:t>
            </a:r>
            <a:r>
              <a:rPr lang="en-US" altLang="ja-JP" sz="1200" dirty="0">
                <a:solidFill>
                  <a:srgbClr val="000000"/>
                </a:solidFill>
                <a:latin typeface="メイリオ" pitchFamily="50" charset="-128"/>
                <a:ea typeface="メイリオ" pitchFamily="50" charset="-128"/>
                <a:cs typeface="メイリオ" pitchFamily="50" charset="-128"/>
              </a:rPr>
              <a:t>…………………</a:t>
            </a:r>
            <a:r>
              <a:rPr lang="ja-JP" altLang="en-US" sz="1200" dirty="0">
                <a:solidFill>
                  <a:srgbClr val="000000"/>
                </a:solidFill>
                <a:latin typeface="メイリオ" pitchFamily="50" charset="-128"/>
                <a:ea typeface="メイリオ" pitchFamily="50" charset="-128"/>
                <a:cs typeface="メイリオ" pitchFamily="50" charset="-128"/>
              </a:rPr>
              <a:t>　８</a:t>
            </a:r>
            <a:endParaRPr lang="en-US" altLang="ja-JP" sz="1200" dirty="0">
              <a:solidFill>
                <a:srgbClr val="000000"/>
              </a:solidFill>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endParaRPr lang="ja-JP" altLang="en-US" sz="2000"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r>
              <a:rPr lang="ja-JP" altLang="en-US" dirty="0">
                <a:latin typeface="メイリオ" pitchFamily="50" charset="-128"/>
                <a:ea typeface="メイリオ" pitchFamily="50" charset="-128"/>
                <a:cs typeface="メイリオ" pitchFamily="50" charset="-128"/>
              </a:rPr>
              <a:t>投票の仕方</a:t>
            </a:r>
            <a:endParaRPr lang="en-US" altLang="ja-JP"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endParaRPr lang="en-US" altLang="ja-JP" sz="1400" dirty="0">
              <a:latin typeface="メイリオ" pitchFamily="50" charset="-128"/>
              <a:ea typeface="メイリオ" pitchFamily="50" charset="-128"/>
              <a:cs typeface="メイリオ" pitchFamily="50" charset="-128"/>
            </a:endParaRP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投票所での流れ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９</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投票用紙の種類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９</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無効投票の例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９</a:t>
            </a:r>
            <a:endParaRPr lang="en-US" altLang="ja-JP" sz="1200"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endParaRPr lang="en-US" altLang="ja-JP" sz="1600"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r>
              <a:rPr lang="ja-JP" altLang="en-US" dirty="0">
                <a:latin typeface="メイリオ" pitchFamily="50" charset="-128"/>
                <a:ea typeface="メイリオ" pitchFamily="50" charset="-128"/>
                <a:cs typeface="メイリオ" pitchFamily="50" charset="-128"/>
              </a:rPr>
              <a:t>用事があっても投票できる</a:t>
            </a:r>
            <a:endParaRPr lang="en-US" altLang="ja-JP"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endParaRPr lang="ja-JP" altLang="en-US" sz="1400" dirty="0">
              <a:latin typeface="メイリオ" pitchFamily="50" charset="-128"/>
              <a:ea typeface="メイリオ" pitchFamily="50" charset="-128"/>
              <a:cs typeface="メイリオ" pitchFamily="50" charset="-128"/>
            </a:endParaRP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期日前投票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１０</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不在者投票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１１</a:t>
            </a:r>
            <a:endParaRPr lang="en-US" altLang="ja-JP" sz="1200" dirty="0">
              <a:latin typeface="メイリオ" pitchFamily="50" charset="-128"/>
              <a:ea typeface="メイリオ" pitchFamily="50" charset="-128"/>
              <a:cs typeface="メイリオ" pitchFamily="50" charset="-128"/>
            </a:endParaRP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郵便投票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１１</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その他の投票制度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１１</a:t>
            </a:r>
          </a:p>
          <a:p>
            <a:pPr marL="285750" indent="-285750" eaLnBrk="1" hangingPunct="1">
              <a:buSzPct val="150000"/>
              <a:buFont typeface="Arial" charset="0"/>
              <a:buBlip>
                <a:blip r:embed="rId2"/>
              </a:buBlip>
              <a:defRPr/>
            </a:pPr>
            <a:endParaRPr lang="ja-JP" altLang="en-US" sz="1600"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r>
              <a:rPr lang="ja-JP" altLang="en-US" dirty="0">
                <a:latin typeface="メイリオ" pitchFamily="50" charset="-128"/>
                <a:ea typeface="メイリオ" pitchFamily="50" charset="-128"/>
                <a:cs typeface="メイリオ" pitchFamily="50" charset="-128"/>
              </a:rPr>
              <a:t>選挙に行くときの心構え</a:t>
            </a:r>
            <a:endParaRPr lang="en-US" altLang="ja-JP"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endParaRPr lang="ja-JP" altLang="en-US" sz="1400" dirty="0">
              <a:latin typeface="メイリオ" pitchFamily="50" charset="-128"/>
              <a:ea typeface="メイリオ" pitchFamily="50" charset="-128"/>
              <a:cs typeface="メイリオ" pitchFamily="50" charset="-128"/>
            </a:endParaRP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候補者の情報収集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１２</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自分の考えを整理する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１３</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自分は何を求めるか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１３</a:t>
            </a:r>
          </a:p>
          <a:p>
            <a:pPr marL="285750" indent="-285750" eaLnBrk="1" hangingPunct="1">
              <a:buSzPct val="150000"/>
              <a:buFont typeface="Arial" charset="0"/>
              <a:buBlip>
                <a:blip r:embed="rId2"/>
              </a:buBlip>
              <a:defRPr/>
            </a:pPr>
            <a:endParaRPr lang="ja-JP" altLang="en-US" sz="1600" dirty="0">
              <a:latin typeface="メイリオ" pitchFamily="50" charset="-128"/>
              <a:ea typeface="メイリオ" pitchFamily="50" charset="-128"/>
              <a:cs typeface="メイリオ" pitchFamily="50" charset="-128"/>
            </a:endParaRPr>
          </a:p>
          <a:p>
            <a:pPr eaLnBrk="1" hangingPunct="1">
              <a:buSzPct val="150000"/>
              <a:buFont typeface="Arial" charset="0"/>
              <a:buNone/>
              <a:defRPr/>
            </a:pPr>
            <a:r>
              <a:rPr lang="ja-JP" altLang="en-US" sz="2000" dirty="0">
                <a:latin typeface="メイリオ" pitchFamily="50" charset="-128"/>
                <a:ea typeface="メイリオ" pitchFamily="50" charset="-128"/>
                <a:cs typeface="メイリオ" pitchFamily="50" charset="-128"/>
              </a:rPr>
              <a:t>　＜資料編＞</a:t>
            </a:r>
            <a:endParaRPr lang="en-US" altLang="ja-JP" sz="2000" dirty="0">
              <a:latin typeface="メイリオ" pitchFamily="50" charset="-128"/>
              <a:ea typeface="メイリオ" pitchFamily="50" charset="-128"/>
              <a:cs typeface="メイリオ" pitchFamily="50" charset="-128"/>
            </a:endParaRPr>
          </a:p>
          <a:p>
            <a:pPr marL="285750" indent="-285750" eaLnBrk="1" hangingPunct="1">
              <a:buSzPct val="150000"/>
              <a:buFont typeface="Arial" charset="0"/>
              <a:buBlip>
                <a:blip r:embed="rId2"/>
              </a:buBlip>
              <a:defRPr/>
            </a:pPr>
            <a:endParaRPr lang="ja-JP" altLang="en-US" sz="1400" dirty="0">
              <a:latin typeface="メイリオ" pitchFamily="50" charset="-128"/>
              <a:ea typeface="メイリオ" pitchFamily="50" charset="-128"/>
              <a:cs typeface="メイリオ" pitchFamily="50" charset="-128"/>
            </a:endParaRP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選挙出前講座実施校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１４　</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選挙出前講座</a:t>
            </a:r>
            <a:r>
              <a:rPr lang="ja-JP" altLang="en-US" sz="1200" dirty="0" smtClean="0">
                <a:latin typeface="メイリオ" pitchFamily="50" charset="-128"/>
                <a:ea typeface="メイリオ" pitchFamily="50" charset="-128"/>
                <a:cs typeface="メイリオ" pitchFamily="50" charset="-128"/>
              </a:rPr>
              <a:t>の様子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１５</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県内市町村の長及び議員の任期満了一覧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１６</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衆議院議員選挙小選挙区図（宮城県）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１７</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宮城県議会議員選挙区及び定数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１８</a:t>
            </a:r>
          </a:p>
          <a:p>
            <a:pPr marL="342900" indent="-342900" eaLnBrk="1" hangingPunct="1">
              <a:buSzPct val="100000"/>
              <a:buFont typeface="+mj-lt"/>
              <a:buAutoNum type="arabicPeriod"/>
              <a:defRPr/>
            </a:pPr>
            <a:r>
              <a:rPr lang="ja-JP" altLang="en-US" sz="1200" dirty="0">
                <a:latin typeface="メイリオ" pitchFamily="50" charset="-128"/>
                <a:ea typeface="メイリオ" pitchFamily="50" charset="-128"/>
                <a:cs typeface="メイリオ" pitchFamily="50" charset="-128"/>
              </a:rPr>
              <a:t>県内市町村選挙管理委員会の連絡先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１９</a:t>
            </a:r>
            <a:endParaRPr lang="ja-JP" altLang="en-US" sz="1200" dirty="0"/>
          </a:p>
        </p:txBody>
      </p:sp>
      <p:sp>
        <p:nvSpPr>
          <p:cNvPr id="6147" name="直線コネクタ 14"/>
          <p:cNvSpPr>
            <a:spLocks noChangeShapeType="1"/>
          </p:cNvSpPr>
          <p:nvPr/>
        </p:nvSpPr>
        <p:spPr bwMode="auto">
          <a:xfrm>
            <a:off x="885825" y="1358900"/>
            <a:ext cx="5365750"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48" name="直線コネクタ 14"/>
          <p:cNvSpPr>
            <a:spLocks noChangeShapeType="1"/>
          </p:cNvSpPr>
          <p:nvPr/>
        </p:nvSpPr>
        <p:spPr bwMode="auto">
          <a:xfrm>
            <a:off x="885825" y="3175000"/>
            <a:ext cx="5365750"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49" name="直線コネクタ 14"/>
          <p:cNvSpPr>
            <a:spLocks noChangeShapeType="1"/>
          </p:cNvSpPr>
          <p:nvPr/>
        </p:nvSpPr>
        <p:spPr bwMode="auto">
          <a:xfrm>
            <a:off x="885825" y="4432300"/>
            <a:ext cx="5365750"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50" name="直線コネクタ 14"/>
          <p:cNvSpPr>
            <a:spLocks noChangeShapeType="1"/>
          </p:cNvSpPr>
          <p:nvPr/>
        </p:nvSpPr>
        <p:spPr bwMode="auto">
          <a:xfrm>
            <a:off x="885825" y="5899150"/>
            <a:ext cx="5365750"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51" name="直線コネクタ 14"/>
          <p:cNvSpPr>
            <a:spLocks noChangeShapeType="1"/>
          </p:cNvSpPr>
          <p:nvPr/>
        </p:nvSpPr>
        <p:spPr bwMode="auto">
          <a:xfrm>
            <a:off x="885825" y="7226300"/>
            <a:ext cx="5365750"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ChangeArrowheads="1"/>
          </p:cNvSpPr>
          <p:nvPr/>
        </p:nvSpPr>
        <p:spPr bwMode="auto">
          <a:xfrm>
            <a:off x="1052513" y="533400"/>
            <a:ext cx="4495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Font typeface="Wingdings" panose="05000000000000000000" pitchFamily="2" charset="2"/>
              <a:buNone/>
            </a:pPr>
            <a:r>
              <a:rPr lang="ja-JP" altLang="en-US">
                <a:latin typeface="メイリオ" panose="020B0604030504040204" pitchFamily="50" charset="-128"/>
                <a:ea typeface="メイリオ" panose="020B0604030504040204" pitchFamily="50" charset="-128"/>
                <a:sym typeface="メイリオ" panose="020B0604030504040204" pitchFamily="50" charset="-128"/>
              </a:rPr>
              <a:t>なぜ選挙をするのか</a:t>
            </a:r>
            <a:endParaRPr lang="ja-JP" altLang="en-US" sz="1800">
              <a:latin typeface="Arial" panose="020B0604020202020204" pitchFamily="34" charset="0"/>
            </a:endParaRPr>
          </a:p>
        </p:txBody>
      </p:sp>
      <p:sp>
        <p:nvSpPr>
          <p:cNvPr id="7171" name="テキスト プレースホルダー 1"/>
          <p:cNvSpPr>
            <a:spLocks noChangeArrowheads="1"/>
          </p:cNvSpPr>
          <p:nvPr/>
        </p:nvSpPr>
        <p:spPr bwMode="auto">
          <a:xfrm>
            <a:off x="1033463" y="1135063"/>
            <a:ext cx="56086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１ 私たちはどれくらい</a:t>
            </a:r>
            <a:r>
              <a:rPr lang="ja-JP" altLang="en-US" sz="2000" b="1">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税金</a:t>
            </a: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を支払っているか</a:t>
            </a:r>
            <a:endParaRPr lang="ja-JP" altLang="en-US" sz="1800">
              <a:latin typeface="Arial" panose="020B0604020202020204" pitchFamily="34" charset="0"/>
            </a:endParaRPr>
          </a:p>
        </p:txBody>
      </p:sp>
      <p:sp>
        <p:nvSpPr>
          <p:cNvPr id="7172" name="角丸四角形 5"/>
          <p:cNvSpPr>
            <a:spLocks noChangeArrowheads="1"/>
          </p:cNvSpPr>
          <p:nvPr/>
        </p:nvSpPr>
        <p:spPr bwMode="auto">
          <a:xfrm>
            <a:off x="2782888" y="1887538"/>
            <a:ext cx="2765425" cy="685800"/>
          </a:xfrm>
          <a:prstGeom prst="roundRect">
            <a:avLst>
              <a:gd name="adj" fmla="val 8889"/>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400" b="1">
                <a:solidFill>
                  <a:srgbClr val="0070C0"/>
                </a:solidFill>
                <a:latin typeface="メイリオ" panose="020B0604030504040204" pitchFamily="50" charset="-128"/>
                <a:ea typeface="メイリオ" panose="020B0604030504040204" pitchFamily="50" charset="-128"/>
                <a:sym typeface="メイリオ" panose="020B0604030504040204" pitchFamily="50" charset="-128"/>
              </a:rPr>
              <a:t>消費税</a:t>
            </a:r>
            <a:endParaRPr lang="en-US" altLang="ja-JP" sz="1400" b="1">
              <a:solidFill>
                <a:srgbClr val="0070C0"/>
              </a:solidFill>
              <a:latin typeface="メイリオ" panose="020B0604030504040204" pitchFamily="50" charset="-128"/>
              <a:ea typeface="メイリオ" panose="020B0604030504040204" pitchFamily="50" charset="-128"/>
              <a:sym typeface="メイリオ" panose="020B0604030504040204" pitchFamily="50" charset="-128"/>
            </a:endParaRPr>
          </a:p>
          <a:p>
            <a:pPr eaLnBrk="1" hangingPunct="1">
              <a:spcBef>
                <a:spcPct val="0"/>
              </a:spcBef>
              <a:buFont typeface="Wingdings" panose="05000000000000000000" pitchFamily="2" charset="2"/>
              <a:buNone/>
            </a:pPr>
            <a:r>
              <a:rPr lang="en-US" altLang="ja-JP"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10%</a:t>
            </a:r>
          </a:p>
          <a:p>
            <a:pPr eaLnBrk="1" hangingPunct="1">
              <a:spcBef>
                <a:spcPct val="0"/>
              </a:spcBef>
              <a:buFont typeface="Wingdings" panose="05000000000000000000" pitchFamily="2" charset="2"/>
              <a:buNone/>
            </a:pPr>
            <a:r>
              <a:rPr lang="en-US" altLang="ja-JP"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a:t>
            </a:r>
            <a:r>
              <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軽減税率が適用される品目は</a:t>
            </a:r>
            <a:r>
              <a:rPr lang="en-US" altLang="ja-JP"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8%)</a:t>
            </a:r>
            <a:endPar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7173" name="テキスト プレースホルダー 1"/>
          <p:cNvSpPr>
            <a:spLocks noChangeArrowheads="1"/>
          </p:cNvSpPr>
          <p:nvPr/>
        </p:nvSpPr>
        <p:spPr bwMode="auto">
          <a:xfrm>
            <a:off x="1263650" y="1638300"/>
            <a:ext cx="48196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12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皆さんも買い物をすれば</a:t>
            </a:r>
          </a:p>
        </p:txBody>
      </p:sp>
      <p:sp>
        <p:nvSpPr>
          <p:cNvPr id="7174" name="直線コネクタ 14"/>
          <p:cNvSpPr>
            <a:spLocks noChangeShapeType="1"/>
          </p:cNvSpPr>
          <p:nvPr/>
        </p:nvSpPr>
        <p:spPr bwMode="auto">
          <a:xfrm>
            <a:off x="927100" y="1077913"/>
            <a:ext cx="5715000"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7175" name="テキスト プレースホルダー 1"/>
          <p:cNvSpPr>
            <a:spLocks noChangeArrowheads="1"/>
          </p:cNvSpPr>
          <p:nvPr/>
        </p:nvSpPr>
        <p:spPr bwMode="auto">
          <a:xfrm>
            <a:off x="1263650" y="2895600"/>
            <a:ext cx="18161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12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皆さんも就職すれば</a:t>
            </a:r>
          </a:p>
        </p:txBody>
      </p:sp>
      <p:sp>
        <p:nvSpPr>
          <p:cNvPr id="7176" name="角丸四角形 5"/>
          <p:cNvSpPr>
            <a:spLocks noChangeArrowheads="1"/>
          </p:cNvSpPr>
          <p:nvPr/>
        </p:nvSpPr>
        <p:spPr bwMode="auto">
          <a:xfrm>
            <a:off x="2759075" y="3235325"/>
            <a:ext cx="1508125" cy="917575"/>
          </a:xfrm>
          <a:prstGeom prst="roundRect">
            <a:avLst>
              <a:gd name="adj" fmla="val 0"/>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400" b="1">
                <a:solidFill>
                  <a:srgbClr val="0070C0"/>
                </a:solidFill>
                <a:latin typeface="メイリオ" panose="020B0604030504040204" pitchFamily="50" charset="-128"/>
                <a:ea typeface="メイリオ" panose="020B0604030504040204" pitchFamily="50" charset="-128"/>
                <a:sym typeface="メイリオ" panose="020B0604030504040204" pitchFamily="50" charset="-128"/>
              </a:rPr>
              <a:t>所得税</a:t>
            </a:r>
          </a:p>
          <a:p>
            <a:pPr eaLnBrk="1" hangingPunct="1">
              <a:spcBef>
                <a:spcPct val="0"/>
              </a:spcBef>
              <a:buFont typeface="Wingdings" panose="05000000000000000000" pitchFamily="2" charset="2"/>
              <a:buNone/>
            </a:pPr>
            <a:r>
              <a:rPr lang="ja-JP" altLang="en-US" sz="1400" b="1">
                <a:solidFill>
                  <a:srgbClr val="0070C0"/>
                </a:solidFill>
                <a:latin typeface="メイリオ" panose="020B0604030504040204" pitchFamily="50" charset="-128"/>
                <a:ea typeface="メイリオ" panose="020B0604030504040204" pitchFamily="50" charset="-128"/>
                <a:sym typeface="メイリオ" panose="020B0604030504040204" pitchFamily="50" charset="-128"/>
              </a:rPr>
              <a:t>住民税</a:t>
            </a:r>
          </a:p>
          <a:p>
            <a:pPr eaLnBrk="1" hangingPunct="1">
              <a:spcBef>
                <a:spcPct val="0"/>
              </a:spcBef>
              <a:buFont typeface="Wingdings" panose="05000000000000000000" pitchFamily="2" charset="2"/>
              <a:buNone/>
            </a:pPr>
            <a:r>
              <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健康保険・年金など</a:t>
            </a:r>
          </a:p>
        </p:txBody>
      </p:sp>
      <p:sp>
        <p:nvSpPr>
          <p:cNvPr id="7177" name="正方形/長方形 23"/>
          <p:cNvSpPr>
            <a:spLocks noChangeArrowheads="1"/>
          </p:cNvSpPr>
          <p:nvPr/>
        </p:nvSpPr>
        <p:spPr bwMode="auto">
          <a:xfrm>
            <a:off x="3175" y="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7178" name="角丸四角形 5"/>
          <p:cNvSpPr>
            <a:spLocks noChangeArrowheads="1"/>
          </p:cNvSpPr>
          <p:nvPr/>
        </p:nvSpPr>
        <p:spPr bwMode="auto">
          <a:xfrm>
            <a:off x="4346575" y="2811463"/>
            <a:ext cx="2235200" cy="1635125"/>
          </a:xfrm>
          <a:prstGeom prst="roundRect">
            <a:avLst>
              <a:gd name="adj" fmla="val 2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自動車税</a:t>
            </a:r>
            <a:endParaRPr lang="en-US" altLang="ja-JP"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endParaRPr>
          </a:p>
          <a:p>
            <a:pPr eaLnBrk="1" hangingPunct="1">
              <a:spcBef>
                <a:spcPct val="0"/>
              </a:spcBef>
              <a:buFont typeface="Wingdings" panose="05000000000000000000" pitchFamily="2" charset="2"/>
              <a:buNone/>
            </a:pPr>
            <a:r>
              <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固定資産税</a:t>
            </a:r>
          </a:p>
          <a:p>
            <a:pPr eaLnBrk="1" hangingPunct="1">
              <a:spcBef>
                <a:spcPct val="0"/>
              </a:spcBef>
              <a:buFont typeface="Wingdings" panose="05000000000000000000" pitchFamily="2" charset="2"/>
              <a:buNone/>
            </a:pPr>
            <a:r>
              <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不動産取得税</a:t>
            </a:r>
          </a:p>
          <a:p>
            <a:pPr eaLnBrk="1" hangingPunct="1">
              <a:spcBef>
                <a:spcPct val="0"/>
              </a:spcBef>
              <a:buFont typeface="Wingdings" panose="05000000000000000000" pitchFamily="2" charset="2"/>
              <a:buNone/>
            </a:pPr>
            <a:endPar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endParaRPr>
          </a:p>
          <a:p>
            <a:pPr eaLnBrk="1" hangingPunct="1">
              <a:spcBef>
                <a:spcPct val="0"/>
              </a:spcBef>
              <a:buFont typeface="Wingdings" panose="05000000000000000000" pitchFamily="2" charset="2"/>
              <a:buNone/>
            </a:pPr>
            <a:r>
              <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（その他ほかにも）</a:t>
            </a:r>
          </a:p>
          <a:p>
            <a:pPr eaLnBrk="1" hangingPunct="1">
              <a:spcBef>
                <a:spcPct val="0"/>
              </a:spcBef>
              <a:buFont typeface="Wingdings" panose="05000000000000000000" pitchFamily="2" charset="2"/>
              <a:buNone/>
            </a:pPr>
            <a:r>
              <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相続税</a:t>
            </a:r>
          </a:p>
          <a:p>
            <a:pPr eaLnBrk="1" hangingPunct="1">
              <a:spcBef>
                <a:spcPct val="0"/>
              </a:spcBef>
              <a:buFont typeface="Wingdings" panose="05000000000000000000" pitchFamily="2" charset="2"/>
              <a:buNone/>
            </a:pPr>
            <a:r>
              <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酒税・たばこ税</a:t>
            </a:r>
          </a:p>
          <a:p>
            <a:pPr eaLnBrk="1" hangingPunct="1">
              <a:spcBef>
                <a:spcPct val="0"/>
              </a:spcBef>
              <a:buFont typeface="Wingdings" panose="05000000000000000000" pitchFamily="2" charset="2"/>
              <a:buNone/>
            </a:pPr>
            <a:r>
              <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ゴルフ場利用税、石油税など</a:t>
            </a:r>
          </a:p>
          <a:p>
            <a:pPr eaLnBrk="1" hangingPunct="1">
              <a:spcBef>
                <a:spcPct val="0"/>
              </a:spcBef>
              <a:buFont typeface="Wingdings" panose="05000000000000000000" pitchFamily="2" charset="2"/>
              <a:buNone/>
            </a:pPr>
            <a:endPar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endParaRPr>
          </a:p>
          <a:p>
            <a:pPr eaLnBrk="1" hangingPunct="1">
              <a:spcBef>
                <a:spcPct val="0"/>
              </a:spcBef>
              <a:buFont typeface="Wingdings" panose="05000000000000000000" pitchFamily="2" charset="2"/>
              <a:buNone/>
            </a:pPr>
            <a:r>
              <a:rPr lang="ja-JP" altLang="en-US" sz="1200">
                <a:solidFill>
                  <a:schemeClr val="hlink"/>
                </a:solidFill>
                <a:latin typeface="メイリオ" panose="020B0604030504040204" pitchFamily="50" charset="-128"/>
                <a:ea typeface="メイリオ" panose="020B0604030504040204" pitchFamily="50" charset="-128"/>
                <a:sym typeface="メイリオ" panose="020B0604030504040204" pitchFamily="50" charset="-128"/>
              </a:rPr>
              <a:t>様々</a:t>
            </a:r>
            <a:r>
              <a:rPr lang="ja-JP" altLang="en-US" sz="900">
                <a:solidFill>
                  <a:schemeClr val="hlink"/>
                </a:solidFill>
                <a:latin typeface="メイリオ" panose="020B0604030504040204" pitchFamily="50" charset="-128"/>
                <a:ea typeface="メイリオ" panose="020B0604030504040204" pitchFamily="50" charset="-128"/>
                <a:sym typeface="メイリオ" panose="020B0604030504040204" pitchFamily="50" charset="-128"/>
              </a:rPr>
              <a:t>な</a:t>
            </a:r>
            <a:r>
              <a:rPr lang="ja-JP" altLang="en-US" sz="1200">
                <a:solidFill>
                  <a:schemeClr val="hlink"/>
                </a:solidFill>
                <a:latin typeface="メイリオ" panose="020B0604030504040204" pitchFamily="50" charset="-128"/>
                <a:ea typeface="メイリオ" panose="020B0604030504040204" pitchFamily="50" charset="-128"/>
                <a:sym typeface="メイリオ" panose="020B0604030504040204" pitchFamily="50" charset="-128"/>
              </a:rPr>
              <a:t>税金</a:t>
            </a:r>
            <a:r>
              <a:rPr lang="ja-JP" altLang="en-US" sz="900">
                <a:solidFill>
                  <a:schemeClr val="hlink"/>
                </a:solidFill>
                <a:latin typeface="メイリオ" panose="020B0604030504040204" pitchFamily="50" charset="-128"/>
                <a:ea typeface="メイリオ" panose="020B0604030504040204" pitchFamily="50" charset="-128"/>
                <a:sym typeface="メイリオ" panose="020B0604030504040204" pitchFamily="50" charset="-128"/>
              </a:rPr>
              <a:t>を</a:t>
            </a:r>
            <a:r>
              <a:rPr lang="ja-JP" altLang="en-US" sz="1200">
                <a:solidFill>
                  <a:schemeClr val="hlink"/>
                </a:solidFill>
                <a:latin typeface="メイリオ" panose="020B0604030504040204" pitchFamily="50" charset="-128"/>
                <a:ea typeface="メイリオ" panose="020B0604030504040204" pitchFamily="50" charset="-128"/>
                <a:sym typeface="メイリオ" panose="020B0604030504040204" pitchFamily="50" charset="-128"/>
              </a:rPr>
              <a:t>支払っている</a:t>
            </a:r>
          </a:p>
          <a:p>
            <a:pPr eaLnBrk="1" hangingPunct="1">
              <a:spcBef>
                <a:spcPct val="0"/>
              </a:spcBef>
              <a:buFont typeface="Wingdings" panose="05000000000000000000" pitchFamily="2" charset="2"/>
              <a:buNone/>
            </a:pPr>
            <a:r>
              <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 </a:t>
            </a:r>
            <a:r>
              <a:rPr lang="en-US" altLang="ja-JP"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 </a:t>
            </a:r>
            <a:endPar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7179" name="テキスト プレースホルダー 1"/>
          <p:cNvSpPr>
            <a:spLocks noChangeArrowheads="1"/>
          </p:cNvSpPr>
          <p:nvPr/>
        </p:nvSpPr>
        <p:spPr bwMode="auto">
          <a:xfrm>
            <a:off x="4238625" y="2560638"/>
            <a:ext cx="18621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12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また、車・土地を持てば</a:t>
            </a:r>
          </a:p>
        </p:txBody>
      </p:sp>
      <p:sp>
        <p:nvSpPr>
          <p:cNvPr id="7180" name="テキスト プレースホルダー 1"/>
          <p:cNvSpPr>
            <a:spLocks noChangeArrowheads="1"/>
          </p:cNvSpPr>
          <p:nvPr/>
        </p:nvSpPr>
        <p:spPr bwMode="auto">
          <a:xfrm>
            <a:off x="1076325" y="5281613"/>
            <a:ext cx="54768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２ 税金の使われ方は</a:t>
            </a:r>
          </a:p>
        </p:txBody>
      </p:sp>
      <p:pic>
        <p:nvPicPr>
          <p:cNvPr id="7181" name="Picture 34" descr="IMG_06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3244850"/>
            <a:ext cx="12001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テキスト プレースホルダー 1"/>
          <p:cNvSpPr>
            <a:spLocks noChangeArrowheads="1"/>
          </p:cNvSpPr>
          <p:nvPr/>
        </p:nvSpPr>
        <p:spPr bwMode="auto">
          <a:xfrm>
            <a:off x="1263650" y="4222750"/>
            <a:ext cx="2095500"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12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大卒の平均初任給（月給）</a:t>
            </a:r>
          </a:p>
        </p:txBody>
      </p:sp>
      <p:sp>
        <p:nvSpPr>
          <p:cNvPr id="7183" name="Oval 37"/>
          <p:cNvSpPr>
            <a:spLocks noChangeArrowheads="1"/>
          </p:cNvSpPr>
          <p:nvPr/>
        </p:nvSpPr>
        <p:spPr bwMode="auto">
          <a:xfrm>
            <a:off x="1543050" y="4502150"/>
            <a:ext cx="768350" cy="698500"/>
          </a:xfrm>
          <a:prstGeom prst="ellipse">
            <a:avLst/>
          </a:prstGeom>
          <a:solidFill>
            <a:srgbClr val="99CC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5000"/>
              </a:lnSpc>
              <a:spcBef>
                <a:spcPct val="0"/>
              </a:spcBef>
              <a:buFont typeface="Arial" panose="020B0604020202020204" pitchFamily="34" charset="0"/>
              <a:buNone/>
            </a:pPr>
            <a:r>
              <a:rPr lang="ja-JP" altLang="en-US" sz="2400">
                <a:solidFill>
                  <a:schemeClr val="bg1"/>
                </a:solidFill>
                <a:latin typeface="メイリオ" panose="020B0604030504040204" pitchFamily="50" charset="-128"/>
                <a:ea typeface="メイリオ" panose="020B0604030504040204" pitchFamily="50" charset="-128"/>
              </a:rPr>
              <a:t>20</a:t>
            </a:r>
          </a:p>
        </p:txBody>
      </p:sp>
      <p:sp>
        <p:nvSpPr>
          <p:cNvPr id="7184" name="Oval 38"/>
          <p:cNvSpPr>
            <a:spLocks noChangeArrowheads="1"/>
          </p:cNvSpPr>
          <p:nvPr/>
        </p:nvSpPr>
        <p:spPr bwMode="auto">
          <a:xfrm>
            <a:off x="2787650" y="4514850"/>
            <a:ext cx="768350" cy="698500"/>
          </a:xfrm>
          <a:prstGeom prst="ellipse">
            <a:avLst/>
          </a:prstGeom>
          <a:solidFill>
            <a:srgbClr val="99CC00"/>
          </a:solidFill>
          <a:ln w="2857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5500"/>
              </a:lnSpc>
              <a:spcBef>
                <a:spcPct val="0"/>
              </a:spcBef>
              <a:buFont typeface="Arial" panose="020B0604020202020204" pitchFamily="34" charset="0"/>
              <a:buNone/>
            </a:pPr>
            <a:r>
              <a:rPr lang="ja-JP" altLang="en-US" b="1">
                <a:solidFill>
                  <a:schemeClr val="bg1"/>
                </a:solidFill>
                <a:latin typeface="メイリオ" panose="020B0604030504040204" pitchFamily="50" charset="-128"/>
                <a:ea typeface="メイリオ" panose="020B0604030504040204" pitchFamily="50" charset="-128"/>
              </a:rPr>
              <a:t>4</a:t>
            </a:r>
          </a:p>
        </p:txBody>
      </p:sp>
      <p:sp>
        <p:nvSpPr>
          <p:cNvPr id="7185" name="Oval 39"/>
          <p:cNvSpPr>
            <a:spLocks noChangeArrowheads="1"/>
          </p:cNvSpPr>
          <p:nvPr/>
        </p:nvSpPr>
        <p:spPr bwMode="auto">
          <a:xfrm>
            <a:off x="4286250" y="4514850"/>
            <a:ext cx="768350" cy="698500"/>
          </a:xfrm>
          <a:prstGeom prst="ellipse">
            <a:avLst/>
          </a:prstGeom>
          <a:solidFill>
            <a:srgbClr val="99CC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4500"/>
              </a:lnSpc>
              <a:spcBef>
                <a:spcPct val="0"/>
              </a:spcBef>
              <a:buFont typeface="Arial" panose="020B0604020202020204" pitchFamily="34" charset="0"/>
              <a:buNone/>
            </a:pPr>
            <a:r>
              <a:rPr lang="ja-JP" altLang="en-US" sz="2400">
                <a:solidFill>
                  <a:schemeClr val="bg1"/>
                </a:solidFill>
                <a:latin typeface="メイリオ" panose="020B0604030504040204" pitchFamily="50" charset="-128"/>
                <a:ea typeface="メイリオ" panose="020B0604030504040204" pitchFamily="50" charset="-128"/>
              </a:rPr>
              <a:t>16</a:t>
            </a:r>
          </a:p>
        </p:txBody>
      </p:sp>
      <p:sp>
        <p:nvSpPr>
          <p:cNvPr id="7186" name="Text Box 40"/>
          <p:cNvSpPr txBox="1">
            <a:spLocks noChangeArrowheads="1"/>
          </p:cNvSpPr>
          <p:nvPr/>
        </p:nvSpPr>
        <p:spPr bwMode="auto">
          <a:xfrm>
            <a:off x="2311400" y="4432300"/>
            <a:ext cx="365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5400">
                <a:latin typeface="メイリオ" panose="020B0604030504040204" pitchFamily="50" charset="-128"/>
                <a:ea typeface="メイリオ" panose="020B0604030504040204" pitchFamily="50" charset="-128"/>
              </a:rPr>
              <a:t>-</a:t>
            </a:r>
          </a:p>
        </p:txBody>
      </p:sp>
      <p:sp>
        <p:nvSpPr>
          <p:cNvPr id="7187" name="Text Box 41"/>
          <p:cNvSpPr txBox="1">
            <a:spLocks noChangeArrowheads="1"/>
          </p:cNvSpPr>
          <p:nvPr/>
        </p:nvSpPr>
        <p:spPr bwMode="auto">
          <a:xfrm>
            <a:off x="3638550" y="4572000"/>
            <a:ext cx="5588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3600">
                <a:latin typeface="Arial" panose="020B0604020202020204" pitchFamily="34" charset="0"/>
                <a:ea typeface="メイリオ" panose="020B0604030504040204" pitchFamily="50" charset="-128"/>
              </a:rPr>
              <a:t>＝</a:t>
            </a:r>
          </a:p>
        </p:txBody>
      </p:sp>
      <p:sp>
        <p:nvSpPr>
          <p:cNvPr id="7188" name="テキスト プレースホルダー 1"/>
          <p:cNvSpPr>
            <a:spLocks noChangeArrowheads="1"/>
          </p:cNvSpPr>
          <p:nvPr/>
        </p:nvSpPr>
        <p:spPr bwMode="auto">
          <a:xfrm>
            <a:off x="2171700" y="4991100"/>
            <a:ext cx="533400"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12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万円</a:t>
            </a:r>
          </a:p>
        </p:txBody>
      </p:sp>
      <p:sp>
        <p:nvSpPr>
          <p:cNvPr id="7189" name="テキスト プレースホルダー 1"/>
          <p:cNvSpPr>
            <a:spLocks noChangeArrowheads="1"/>
          </p:cNvSpPr>
          <p:nvPr/>
        </p:nvSpPr>
        <p:spPr bwMode="auto">
          <a:xfrm>
            <a:off x="3467100" y="4991100"/>
            <a:ext cx="533400"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12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万円</a:t>
            </a:r>
            <a:endParaRPr lang="ja-JP" altLang="en-US" sz="1800">
              <a:latin typeface="Arial" panose="020B0604020202020204" pitchFamily="34" charset="0"/>
            </a:endParaRPr>
          </a:p>
        </p:txBody>
      </p:sp>
      <p:sp>
        <p:nvSpPr>
          <p:cNvPr id="7190" name="テキスト プレースホルダー 1"/>
          <p:cNvSpPr>
            <a:spLocks noChangeArrowheads="1"/>
          </p:cNvSpPr>
          <p:nvPr/>
        </p:nvSpPr>
        <p:spPr bwMode="auto">
          <a:xfrm>
            <a:off x="5016500" y="4965700"/>
            <a:ext cx="533400"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12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万円</a:t>
            </a:r>
            <a:endParaRPr lang="ja-JP" altLang="en-US" sz="1800">
              <a:latin typeface="Arial" panose="020B0604020202020204" pitchFamily="34" charset="0"/>
            </a:endParaRPr>
          </a:p>
        </p:txBody>
      </p:sp>
      <p:sp>
        <p:nvSpPr>
          <p:cNvPr id="7191" name="AutoShape 65"/>
          <p:cNvSpPr>
            <a:spLocks noChangeArrowheads="1"/>
          </p:cNvSpPr>
          <p:nvPr/>
        </p:nvSpPr>
        <p:spPr bwMode="auto">
          <a:xfrm rot="10800000">
            <a:off x="2870200" y="4013200"/>
            <a:ext cx="698500" cy="488950"/>
          </a:xfrm>
          <a:prstGeom prst="flowChartExtra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graphicFrame>
        <p:nvGraphicFramePr>
          <p:cNvPr id="70" name="図表 69"/>
          <p:cNvGraphicFramePr/>
          <p:nvPr/>
        </p:nvGraphicFramePr>
        <p:xfrm>
          <a:off x="1282700" y="5772150"/>
          <a:ext cx="4572000" cy="2999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62" name="Picture 66" descr="IMG_0645"/>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316468" y="5898922"/>
            <a:ext cx="470797" cy="4191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3" name="Picture 67" descr="IMG_066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577975" y="7784548"/>
            <a:ext cx="488950" cy="36730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4" name="Picture 68" descr="IMG_0665"/>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335392" y="8282271"/>
            <a:ext cx="464833" cy="34919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5" name="Picture 69" descr="IMG_0663"/>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737518" y="6806816"/>
            <a:ext cx="434182" cy="43418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 descr="\\172.20.33.16\市町村課共通\70選挙\選挙啓発\016　出前講座関係\★講座スライド等\素材\IMG_0389.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689100" y="7295682"/>
            <a:ext cx="488950" cy="38957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2" descr="\\172.20.33.16\市町村課共通\70選挙\選挙啓発\■H29冊子作り（高校生版）\AC\IMG_0684.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52575" y="1965325"/>
            <a:ext cx="11985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3" descr="C:\Users\2000362fa\AppData\Local\Microsoft\Windows\Temporary Internet Files\Content.Outlook\KFXFIQ2O\IMG_0686.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15394" y="6332075"/>
            <a:ext cx="417611" cy="418312"/>
          </a:xfrm>
          <a:prstGeom prst="ellipse">
            <a:avLst/>
          </a:prstGeom>
          <a:noFill/>
          <a:extLst>
            <a:ext uri="{909E8E84-426E-40DD-AFC4-6F175D3DCCD1}">
              <a14:hiddenFill xmlns:a14="http://schemas.microsoft.com/office/drawing/2010/main">
                <a:solidFill>
                  <a:srgbClr val="FFFFFF"/>
                </a:solidFill>
              </a14:hiddenFill>
            </a:ext>
          </a:extLst>
        </p:spPr>
      </p:pic>
      <p:sp>
        <p:nvSpPr>
          <p:cNvPr id="7200" name="Oval 37"/>
          <p:cNvSpPr>
            <a:spLocks noChangeArrowheads="1"/>
          </p:cNvSpPr>
          <p:nvPr/>
        </p:nvSpPr>
        <p:spPr bwMode="auto">
          <a:xfrm>
            <a:off x="165100" y="8394700"/>
            <a:ext cx="501650" cy="473075"/>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1</a:t>
            </a:r>
            <a:endParaRPr lang="ja-JP" altLang="en-US" sz="2000">
              <a:solidFill>
                <a:schemeClr val="bg1"/>
              </a:solidFill>
              <a:latin typeface="メイリオ" panose="020B0604030504040204" pitchFamily="50" charset="-128"/>
              <a:ea typeface="メイリオ" panose="020B0604030504040204" pitchFamily="50" charset="-128"/>
            </a:endParaRPr>
          </a:p>
        </p:txBody>
      </p:sp>
      <p:sp>
        <p:nvSpPr>
          <p:cNvPr id="7201" name="テキスト プレースホルダー 1"/>
          <p:cNvSpPr>
            <a:spLocks noChangeArrowheads="1"/>
          </p:cNvSpPr>
          <p:nvPr/>
        </p:nvSpPr>
        <p:spPr bwMode="auto">
          <a:xfrm>
            <a:off x="1282700" y="4514850"/>
            <a:ext cx="3429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1200">
                <a:solidFill>
                  <a:srgbClr val="0099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約 </a:t>
            </a:r>
          </a:p>
        </p:txBody>
      </p:sp>
      <p:sp>
        <p:nvSpPr>
          <p:cNvPr id="7202" name="テキスト プレースホルダー 1"/>
          <p:cNvSpPr>
            <a:spLocks noChangeArrowheads="1"/>
          </p:cNvSpPr>
          <p:nvPr/>
        </p:nvSpPr>
        <p:spPr bwMode="auto">
          <a:xfrm>
            <a:off x="2543175" y="4502150"/>
            <a:ext cx="3429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1200">
                <a:solidFill>
                  <a:srgbClr val="0099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約 </a:t>
            </a:r>
          </a:p>
        </p:txBody>
      </p:sp>
      <p:sp>
        <p:nvSpPr>
          <p:cNvPr id="7203" name="テキスト プレースホルダー 1"/>
          <p:cNvSpPr>
            <a:spLocks noChangeArrowheads="1"/>
          </p:cNvSpPr>
          <p:nvPr/>
        </p:nvSpPr>
        <p:spPr bwMode="auto">
          <a:xfrm>
            <a:off x="4067175" y="4502150"/>
            <a:ext cx="3429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1200">
                <a:solidFill>
                  <a:srgbClr val="0099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約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2000362fa\Desktop\画像\IMG_0647.JPG"/>
          <p:cNvPicPr>
            <a:picLocks noChangeAspect="1" noChangeArrowheads="1"/>
          </p:cNvPicPr>
          <p:nvPr/>
        </p:nvPicPr>
        <p:blipFill>
          <a:blip r:embed="rId3">
            <a:extLst>
              <a:ext uri="{28A0092B-C50C-407E-A947-70E740481C1C}">
                <a14:useLocalDpi xmlns:a14="http://schemas.microsoft.com/office/drawing/2010/main" val="0"/>
              </a:ext>
            </a:extLst>
          </a:blip>
          <a:srcRect t="-15372" b="-15372"/>
          <a:stretch>
            <a:fillRect/>
          </a:stretch>
        </p:blipFill>
        <p:spPr bwMode="auto">
          <a:xfrm>
            <a:off x="731838" y="1527175"/>
            <a:ext cx="7143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角丸四角形吹き出し 1"/>
          <p:cNvSpPr>
            <a:spLocks noChangeArrowheads="1"/>
          </p:cNvSpPr>
          <p:nvPr/>
        </p:nvSpPr>
        <p:spPr bwMode="auto">
          <a:xfrm>
            <a:off x="641350" y="1582738"/>
            <a:ext cx="712788" cy="823912"/>
          </a:xfrm>
          <a:prstGeom prst="wedgeRoundRectCallout">
            <a:avLst>
              <a:gd name="adj1" fmla="val 88125"/>
              <a:gd name="adj2" fmla="val -23116"/>
              <a:gd name="adj3" fmla="val 16667"/>
            </a:avLst>
          </a:prstGeom>
          <a:noFill/>
          <a:ln w="38100" algn="ctr">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2" name="円/楕円 1"/>
          <p:cNvSpPr/>
          <p:nvPr/>
        </p:nvSpPr>
        <p:spPr bwMode="auto">
          <a:xfrm rot="1096421">
            <a:off x="738188" y="2157413"/>
            <a:ext cx="333375" cy="93662"/>
          </a:xfrm>
          <a:prstGeom prst="ellipse">
            <a:avLst/>
          </a:prstGeom>
          <a:solidFill>
            <a:schemeClr val="bg2">
              <a:lumMod val="2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ja-JP" altLang="en-US"/>
          </a:p>
        </p:txBody>
      </p:sp>
      <p:sp>
        <p:nvSpPr>
          <p:cNvPr id="8197" name="テキスト プレースホルダー 1"/>
          <p:cNvSpPr>
            <a:spLocks noChangeArrowheads="1"/>
          </p:cNvSpPr>
          <p:nvPr/>
        </p:nvSpPr>
        <p:spPr bwMode="auto">
          <a:xfrm>
            <a:off x="322263" y="498475"/>
            <a:ext cx="5476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３ 税金の使い道を決めるのは</a:t>
            </a:r>
          </a:p>
        </p:txBody>
      </p:sp>
      <p:sp>
        <p:nvSpPr>
          <p:cNvPr id="8199" name="正方形/長方形 23"/>
          <p:cNvSpPr>
            <a:spLocks noChangeArrowheads="1"/>
          </p:cNvSpPr>
          <p:nvPr/>
        </p:nvSpPr>
        <p:spPr bwMode="auto">
          <a:xfrm>
            <a:off x="6026150" y="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3" name="角丸四角形 25"/>
          <p:cNvSpPr>
            <a:spLocks noChangeArrowheads="1"/>
          </p:cNvSpPr>
          <p:nvPr/>
        </p:nvSpPr>
        <p:spPr bwMode="auto">
          <a:xfrm>
            <a:off x="2801938" y="1582738"/>
            <a:ext cx="2955925" cy="1995487"/>
          </a:xfrm>
          <a:prstGeom prst="roundRect">
            <a:avLst>
              <a:gd name="adj" fmla="val 2407"/>
            </a:avLst>
          </a:prstGeom>
          <a:noFill/>
          <a:ln w="6350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10000"/>
              </a:lnSpc>
              <a:spcBef>
                <a:spcPct val="0"/>
              </a:spcBef>
              <a:buFont typeface="Wingdings" panose="05000000000000000000" pitchFamily="2" charset="2"/>
              <a:buNone/>
            </a:pPr>
            <a:endParaRPr lang="ja-JP" altLang="ja-JP" sz="6600" b="1">
              <a:solidFill>
                <a:srgbClr val="00B050"/>
              </a:solidFill>
              <a:sym typeface="ＭＳ Ｐゴシック" panose="020B0600070205080204" pitchFamily="50" charset="-128"/>
            </a:endParaRPr>
          </a:p>
        </p:txBody>
      </p:sp>
      <p:pic>
        <p:nvPicPr>
          <p:cNvPr id="5130" name="図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82750" y="1582738"/>
            <a:ext cx="768350" cy="7286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4" descr="C:\Users\2000362fa\Desktop\画像\IMG_06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8550" y="1644650"/>
            <a:ext cx="1966913" cy="1833563"/>
          </a:xfrm>
          <a:prstGeom prst="rect">
            <a:avLst/>
          </a:prstGeom>
          <a:gradFill rotWithShape="1">
            <a:gsLst>
              <a:gs pos="0">
                <a:srgbClr val="FFFFFF"/>
              </a:gs>
              <a:gs pos="34000">
                <a:srgbClr val="FFFF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202" name="テキスト プレースホルダー 1"/>
          <p:cNvSpPr>
            <a:spLocks noChangeArrowheads="1"/>
          </p:cNvSpPr>
          <p:nvPr/>
        </p:nvSpPr>
        <p:spPr bwMode="auto">
          <a:xfrm>
            <a:off x="611188" y="3776663"/>
            <a:ext cx="21685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a:spcBef>
                <a:spcPct val="0"/>
              </a:spcBef>
              <a:buClr>
                <a:schemeClr val="hlink"/>
              </a:buClr>
              <a:buSzPct val="60000"/>
              <a:buFont typeface="Arial" panose="020B0604020202020204" pitchFamily="34" charset="0"/>
              <a:buNone/>
            </a:pPr>
            <a:r>
              <a:rPr lang="ja-JP" altLang="en-US"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令和</a:t>
            </a:r>
            <a:r>
              <a:rPr lang="en-US" altLang="ja-JP"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3</a:t>
            </a:r>
            <a:r>
              <a:rPr lang="ja-JP" altLang="en-US"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年度</a:t>
            </a:r>
            <a:r>
              <a:rPr lang="ja-JP" altLang="en-US" sz="1200" b="1" dirty="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当初予算の内訳</a:t>
            </a:r>
          </a:p>
          <a:p>
            <a:pPr algn="ctr">
              <a:spcBef>
                <a:spcPct val="0"/>
              </a:spcBef>
              <a:buClr>
                <a:schemeClr val="hlink"/>
              </a:buClr>
              <a:buSzPct val="60000"/>
              <a:buFont typeface="Arial" panose="020B0604020202020204" pitchFamily="34" charset="0"/>
              <a:buNone/>
            </a:pPr>
            <a:r>
              <a:rPr lang="ja-JP" altLang="en-US" sz="1200" b="1" dirty="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＜総額</a:t>
            </a:r>
            <a:r>
              <a:rPr lang="ja-JP" altLang="en-US"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１０</a:t>
            </a:r>
            <a:r>
              <a:rPr lang="en-US" altLang="ja-JP"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6.</a:t>
            </a:r>
            <a:r>
              <a:rPr lang="ja-JP" altLang="en-US"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６兆円</a:t>
            </a:r>
            <a:r>
              <a:rPr lang="ja-JP" altLang="en-US" sz="1200" b="1" dirty="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a:t>
            </a:r>
            <a:endParaRPr lang="en-US" altLang="ja-JP" sz="1200" b="1" dirty="0">
              <a:solidFill>
                <a:srgbClr val="002060"/>
              </a:solidFill>
              <a:latin typeface="メイリオ" panose="020B0604030504040204" pitchFamily="50" charset="-128"/>
              <a:ea typeface="メイリオ" panose="020B0604030504040204" pitchFamily="50" charset="-128"/>
              <a:sym typeface="メイリオ" panose="020B0604030504040204" pitchFamily="50" charset="-128"/>
            </a:endParaRPr>
          </a:p>
          <a:p>
            <a:pPr>
              <a:spcBef>
                <a:spcPct val="0"/>
              </a:spcBef>
              <a:buClr>
                <a:schemeClr val="hlink"/>
              </a:buClr>
              <a:buSzPct val="60000"/>
              <a:buFont typeface="Wingdings" panose="05000000000000000000" pitchFamily="2" charset="2"/>
              <a:buChar char="p"/>
            </a:pPr>
            <a:endParaRPr lang="ja-JP" altLang="en-US" sz="2800" b="1"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sp>
        <p:nvSpPr>
          <p:cNvPr id="8203" name="テキスト プレースホルダー 1"/>
          <p:cNvSpPr>
            <a:spLocks noChangeArrowheads="1"/>
          </p:cNvSpPr>
          <p:nvPr/>
        </p:nvSpPr>
        <p:spPr bwMode="auto">
          <a:xfrm>
            <a:off x="3238500" y="3778250"/>
            <a:ext cx="15573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a:spcBef>
                <a:spcPct val="0"/>
              </a:spcBef>
              <a:buClr>
                <a:schemeClr val="hlink"/>
              </a:buClr>
              <a:buSzPct val="60000"/>
              <a:buFont typeface="Arial" panose="020B0604020202020204" pitchFamily="34" charset="0"/>
              <a:buNone/>
            </a:pPr>
            <a:r>
              <a:rPr lang="ja-JP" altLang="en-US" sz="1200" b="1" dirty="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社会保障の内訳</a:t>
            </a:r>
          </a:p>
          <a:p>
            <a:pPr algn="ctr">
              <a:spcBef>
                <a:spcPct val="0"/>
              </a:spcBef>
              <a:buClr>
                <a:schemeClr val="hlink"/>
              </a:buClr>
              <a:buSzPct val="60000"/>
              <a:buFont typeface="Arial" panose="020B0604020202020204" pitchFamily="34" charset="0"/>
              <a:buNone/>
            </a:pPr>
            <a:r>
              <a:rPr lang="ja-JP" altLang="en-US" sz="1200" b="1" dirty="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a:t>
            </a:r>
            <a:r>
              <a:rPr lang="ja-JP" altLang="en-US"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３</a:t>
            </a:r>
            <a:r>
              <a:rPr lang="en-US" altLang="ja-JP"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6.</a:t>
            </a:r>
            <a:r>
              <a:rPr lang="en-US" altLang="ja-JP" sz="1200" b="1" dirty="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8</a:t>
            </a:r>
            <a:r>
              <a:rPr lang="ja-JP" altLang="en-US"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兆</a:t>
            </a:r>
            <a:r>
              <a:rPr lang="ja-JP" altLang="en-US"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円</a:t>
            </a:r>
            <a:r>
              <a:rPr lang="ja-JP" altLang="en-US" sz="1200" b="1" dirty="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a:t>
            </a:r>
            <a:endParaRPr lang="en-US" altLang="ja-JP" sz="1200" b="1" dirty="0">
              <a:solidFill>
                <a:srgbClr val="002060"/>
              </a:solidFill>
              <a:latin typeface="メイリオ" panose="020B0604030504040204" pitchFamily="50" charset="-128"/>
              <a:ea typeface="メイリオ" panose="020B0604030504040204" pitchFamily="50" charset="-128"/>
              <a:sym typeface="メイリオ" panose="020B0604030504040204" pitchFamily="50" charset="-128"/>
            </a:endParaRPr>
          </a:p>
          <a:p>
            <a:pPr>
              <a:spcBef>
                <a:spcPct val="0"/>
              </a:spcBef>
              <a:buClr>
                <a:schemeClr val="hlink"/>
              </a:buClr>
              <a:buSzPct val="60000"/>
              <a:buFont typeface="Wingdings" panose="05000000000000000000" pitchFamily="2" charset="2"/>
              <a:buChar char="p"/>
            </a:pPr>
            <a:endParaRPr lang="ja-JP" altLang="en-US" sz="2800" b="1"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sp>
        <p:nvSpPr>
          <p:cNvPr id="8204" name="テキスト プレースホルダー 1"/>
          <p:cNvSpPr>
            <a:spLocks noChangeArrowheads="1"/>
          </p:cNvSpPr>
          <p:nvPr/>
        </p:nvSpPr>
        <p:spPr bwMode="auto">
          <a:xfrm>
            <a:off x="2935288" y="6489700"/>
            <a:ext cx="2928937" cy="642938"/>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例えば</a:t>
            </a:r>
            <a:r>
              <a:rPr lang="en-US" altLang="ja-JP" sz="12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a:t>
            </a:r>
            <a:r>
              <a:rPr lang="ja-JP" altLang="en-US" sz="12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少子化対策を考える若者が</a:t>
            </a:r>
          </a:p>
          <a:p>
            <a:pPr eaLnBrk="1" hangingPunct="1">
              <a:spcBef>
                <a:spcPct val="0"/>
              </a:spcBef>
              <a:buFont typeface="Arial" panose="020B0604020202020204" pitchFamily="34" charset="0"/>
              <a:buNone/>
            </a:pPr>
            <a:r>
              <a:rPr lang="ja-JP" altLang="en-US" sz="12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もっと投票すれば、この予算配分も、</a:t>
            </a:r>
          </a:p>
          <a:p>
            <a:pPr eaLnBrk="1" hangingPunct="1">
              <a:spcBef>
                <a:spcPct val="0"/>
              </a:spcBef>
              <a:buFont typeface="Arial" panose="020B0604020202020204" pitchFamily="34" charset="0"/>
              <a:buNone/>
            </a:pPr>
            <a:r>
              <a:rPr lang="ja-JP" altLang="en-US" sz="12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もしかしたら変わるかもしれない。</a:t>
            </a:r>
            <a:endParaRPr lang="ja-JP" altLang="en-US" sz="1800">
              <a:latin typeface="Arial" panose="020B0604020202020204" pitchFamily="34" charset="0"/>
            </a:endParaRPr>
          </a:p>
        </p:txBody>
      </p:sp>
      <p:sp>
        <p:nvSpPr>
          <p:cNvPr id="8205" name="テキスト プレースホルダー 1"/>
          <p:cNvSpPr>
            <a:spLocks noChangeArrowheads="1"/>
          </p:cNvSpPr>
          <p:nvPr/>
        </p:nvSpPr>
        <p:spPr bwMode="auto">
          <a:xfrm>
            <a:off x="338138" y="6943725"/>
            <a:ext cx="54784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４ 選挙の意義</a:t>
            </a:r>
          </a:p>
        </p:txBody>
      </p:sp>
      <p:sp>
        <p:nvSpPr>
          <p:cNvPr id="8206" name="テキスト プレースホルダー 1"/>
          <p:cNvSpPr>
            <a:spLocks noChangeArrowheads="1"/>
          </p:cNvSpPr>
          <p:nvPr/>
        </p:nvSpPr>
        <p:spPr bwMode="auto">
          <a:xfrm>
            <a:off x="533400" y="7308850"/>
            <a:ext cx="539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buClr>
                <a:srgbClr val="FF0000"/>
              </a:buClr>
              <a:buSzPct val="60000"/>
              <a:buFont typeface="Arial" panose="020B0604020202020204" pitchFamily="34" charset="0"/>
              <a:buNone/>
            </a:pPr>
            <a:r>
              <a:rPr lang="ja-JP" altLang="en-US" sz="1200" dirty="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　私たちの生活のため、国や街の発展のため、私たちの意見を届けてくれる</a:t>
            </a:r>
          </a:p>
          <a:p>
            <a:pPr eaLnBrk="1" hangingPunct="1">
              <a:buClr>
                <a:srgbClr val="FF0000"/>
              </a:buClr>
              <a:buSzPct val="60000"/>
              <a:buFont typeface="Arial" panose="020B0604020202020204" pitchFamily="34" charset="0"/>
              <a:buNone/>
            </a:pPr>
            <a:r>
              <a:rPr lang="ja-JP" altLang="en-US" sz="1200" dirty="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住民の代表者を決めるために「選挙」が必要になります。</a:t>
            </a:r>
            <a:endParaRPr lang="ja-JP" altLang="en-US" sz="1800" dirty="0">
              <a:latin typeface="Arial" panose="020B0604020202020204" pitchFamily="34" charset="0"/>
            </a:endParaRPr>
          </a:p>
        </p:txBody>
      </p:sp>
      <p:sp>
        <p:nvSpPr>
          <p:cNvPr id="8207" name="角丸四角形 9"/>
          <p:cNvSpPr>
            <a:spLocks noChangeArrowheads="1"/>
          </p:cNvSpPr>
          <p:nvPr/>
        </p:nvSpPr>
        <p:spPr bwMode="auto">
          <a:xfrm>
            <a:off x="731838" y="7740650"/>
            <a:ext cx="5181600" cy="835025"/>
          </a:xfrm>
          <a:prstGeom prst="roundRect">
            <a:avLst>
              <a:gd name="adj" fmla="val 5259"/>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400" b="1" dirty="0">
                <a:solidFill>
                  <a:srgbClr val="FFFFFF"/>
                </a:solidFill>
                <a:latin typeface="メイリオ" panose="020B0604030504040204" pitchFamily="50" charset="-128"/>
                <a:ea typeface="メイリオ" panose="020B0604030504040204" pitchFamily="50" charset="-128"/>
                <a:sym typeface="メイリオ" panose="020B0604030504040204" pitchFamily="50" charset="-128"/>
              </a:rPr>
              <a:t>　代表者の判断によって、私たちの生活や国の発展が決まるとも言える。そのためにも、私たちは、しっかりとした候補者を選ぶことが大事。</a:t>
            </a:r>
          </a:p>
        </p:txBody>
      </p:sp>
      <p:pic>
        <p:nvPicPr>
          <p:cNvPr id="5145" name="Picture 25" descr="IMG_0658"/>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41946" y="2626754"/>
            <a:ext cx="1079228" cy="867891"/>
          </a:xfrm>
          <a:prstGeom prst="ellipse">
            <a:avLst/>
          </a:prstGeom>
          <a:noFill/>
          <a:ln w="63500">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5146" name="Picture 26" descr="IMG_0659"/>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893888" y="2676525"/>
            <a:ext cx="695600" cy="697041"/>
          </a:xfrm>
          <a:prstGeom prst="ellipse">
            <a:avLst/>
          </a:prstGeom>
          <a:noFill/>
          <a:ln w="6350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8210" name="Picture 28" descr="\\172.20.33.16\市町村課共通\70選挙\選挙啓発\■H29冊子作り（高校生版）\AC\IMG_065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5000" y="2676525"/>
            <a:ext cx="7508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角丸四角形 12"/>
          <p:cNvSpPr>
            <a:spLocks noChangeArrowheads="1"/>
          </p:cNvSpPr>
          <p:nvPr/>
        </p:nvSpPr>
        <p:spPr bwMode="auto">
          <a:xfrm>
            <a:off x="2994025" y="1708150"/>
            <a:ext cx="1174750" cy="625475"/>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400" b="1">
                <a:solidFill>
                  <a:srgbClr val="002060"/>
                </a:solidFill>
                <a:sym typeface="ＭＳ Ｐゴシック" panose="020B0600070205080204" pitchFamily="50" charset="-128"/>
              </a:rPr>
              <a:t>○○年度</a:t>
            </a:r>
          </a:p>
          <a:p>
            <a:pPr eaLnBrk="1" hangingPunct="1">
              <a:spcBef>
                <a:spcPct val="0"/>
              </a:spcBef>
              <a:buFont typeface="Wingdings" panose="05000000000000000000" pitchFamily="2" charset="2"/>
              <a:buNone/>
            </a:pPr>
            <a:r>
              <a:rPr lang="ja-JP" altLang="en-US" sz="1400" b="1">
                <a:solidFill>
                  <a:srgbClr val="002060"/>
                </a:solidFill>
                <a:sym typeface="ＭＳ Ｐゴシック" panose="020B0600070205080204" pitchFamily="50" charset="-128"/>
              </a:rPr>
              <a:t>　予算成立</a:t>
            </a:r>
          </a:p>
        </p:txBody>
      </p:sp>
      <p:cxnSp>
        <p:nvCxnSpPr>
          <p:cNvPr id="8212" name="直線矢印コネクタ 2"/>
          <p:cNvCxnSpPr>
            <a:cxnSpLocks noChangeShapeType="1"/>
          </p:cNvCxnSpPr>
          <p:nvPr/>
        </p:nvCxnSpPr>
        <p:spPr bwMode="auto">
          <a:xfrm>
            <a:off x="2589213" y="3060700"/>
            <a:ext cx="563562" cy="133350"/>
          </a:xfrm>
          <a:prstGeom prst="straightConnector1">
            <a:avLst/>
          </a:prstGeom>
          <a:noFill/>
          <a:ln w="63500"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13" name="テキスト プレースホルダー 1"/>
          <p:cNvSpPr>
            <a:spLocks noChangeArrowheads="1"/>
          </p:cNvSpPr>
          <p:nvPr/>
        </p:nvSpPr>
        <p:spPr bwMode="auto">
          <a:xfrm>
            <a:off x="611188" y="5883275"/>
            <a:ext cx="2565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30000"/>
              </a:spcBef>
              <a:buFont typeface="Arial" panose="020B0604020202020204" pitchFamily="34" charset="0"/>
              <a:buNone/>
            </a:pPr>
            <a:endPar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8214" name="正方形/長方形 3"/>
          <p:cNvSpPr>
            <a:spLocks noChangeArrowheads="1"/>
          </p:cNvSpPr>
          <p:nvPr/>
        </p:nvSpPr>
        <p:spPr bwMode="auto">
          <a:xfrm>
            <a:off x="428625" y="5909707"/>
            <a:ext cx="216058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900" dirty="0">
                <a:latin typeface="メイリオ" panose="020B0604030504040204" pitchFamily="50" charset="-128"/>
                <a:ea typeface="メイリオ" panose="020B0604030504040204" pitchFamily="50" charset="-128"/>
              </a:rPr>
              <a:t>　福祉などの「社会保障」に関わる予算</a:t>
            </a:r>
            <a:r>
              <a:rPr lang="ja-JP" altLang="en-US" sz="900" dirty="0" smtClean="0">
                <a:latin typeface="メイリオ" panose="020B0604030504040204" pitchFamily="50" charset="-128"/>
                <a:ea typeface="メイリオ" panose="020B0604030504040204" pitchFamily="50" charset="-128"/>
              </a:rPr>
              <a:t>が</a:t>
            </a:r>
            <a:r>
              <a:rPr lang="ja-JP" altLang="en-US" sz="900" dirty="0">
                <a:latin typeface="メイリオ" panose="020B0604030504040204" pitchFamily="50" charset="-128"/>
                <a:ea typeface="メイリオ" panose="020B0604030504040204" pitchFamily="50" charset="-128"/>
              </a:rPr>
              <a:t>最も</a:t>
            </a:r>
            <a:r>
              <a:rPr lang="ja-JP" altLang="en-US" sz="900" dirty="0" smtClean="0">
                <a:latin typeface="メイリオ" panose="020B0604030504040204" pitchFamily="50" charset="-128"/>
                <a:ea typeface="メイリオ" panose="020B0604030504040204" pitchFamily="50" charset="-128"/>
              </a:rPr>
              <a:t>多く</a:t>
            </a:r>
            <a:r>
              <a:rPr lang="ja-JP" altLang="en-US" sz="900" dirty="0">
                <a:latin typeface="メイリオ" panose="020B0604030504040204" pitchFamily="50" charset="-128"/>
                <a:ea typeface="メイリオ" panose="020B0604030504040204" pitchFamily="50" charset="-128"/>
              </a:rPr>
              <a:t>、全体の</a:t>
            </a:r>
            <a:r>
              <a:rPr lang="en-US" altLang="ja-JP" sz="900" dirty="0" smtClean="0">
                <a:latin typeface="メイリオ" panose="020B0604030504040204" pitchFamily="50" charset="-128"/>
                <a:ea typeface="メイリオ" panose="020B0604030504040204" pitchFamily="50" charset="-128"/>
              </a:rPr>
              <a:t>32%</a:t>
            </a:r>
            <a:r>
              <a:rPr lang="ja-JP" altLang="en-US" sz="900" dirty="0" err="1">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約</a:t>
            </a:r>
            <a:r>
              <a:rPr lang="en-US" altLang="ja-JP" sz="900" dirty="0">
                <a:latin typeface="メイリオ" panose="020B0604030504040204" pitchFamily="50" charset="-128"/>
                <a:ea typeface="メイリオ" panose="020B0604030504040204" pitchFamily="50" charset="-128"/>
              </a:rPr>
              <a:t>36</a:t>
            </a:r>
            <a:r>
              <a:rPr lang="ja-JP" altLang="en-US" sz="900" dirty="0">
                <a:latin typeface="メイリオ" panose="020B0604030504040204" pitchFamily="50" charset="-128"/>
                <a:ea typeface="メイリオ" panose="020B0604030504040204" pitchFamily="50" charset="-128"/>
              </a:rPr>
              <a:t>兆円になります</a:t>
            </a:r>
            <a:r>
              <a:rPr lang="ja-JP" altLang="en-US" sz="900" dirty="0" smtClean="0">
                <a:latin typeface="メイリオ" panose="020B0604030504040204" pitchFamily="50" charset="-128"/>
                <a:ea typeface="メイリオ" panose="020B0604030504040204" pitchFamily="50" charset="-128"/>
              </a:rPr>
              <a:t>。少子</a:t>
            </a:r>
            <a:r>
              <a:rPr lang="ja-JP" altLang="en-US" sz="900" dirty="0">
                <a:latin typeface="メイリオ" panose="020B0604030504040204" pitchFamily="50" charset="-128"/>
                <a:ea typeface="メイリオ" panose="020B0604030504040204" pitchFamily="50" charset="-128"/>
              </a:rPr>
              <a:t>高齢化社会が進む中、この予算は</a:t>
            </a:r>
            <a:r>
              <a:rPr lang="ja-JP" altLang="en-US" sz="900" dirty="0" smtClean="0">
                <a:latin typeface="メイリオ" panose="020B0604030504040204" pitchFamily="50" charset="-128"/>
                <a:ea typeface="メイリオ" panose="020B0604030504040204" pitchFamily="50" charset="-128"/>
              </a:rPr>
              <a:t>、近年１番多い予算額を計上して</a:t>
            </a:r>
            <a:r>
              <a:rPr lang="ja-JP" altLang="en-US" sz="900" dirty="0">
                <a:latin typeface="メイリオ" panose="020B0604030504040204" pitchFamily="50" charset="-128"/>
                <a:ea typeface="メイリオ" panose="020B0604030504040204" pitchFamily="50" charset="-128"/>
              </a:rPr>
              <a:t>います。</a:t>
            </a:r>
          </a:p>
          <a:p>
            <a:pPr eaLnBrk="1" hangingPunct="1">
              <a:spcBef>
                <a:spcPct val="0"/>
              </a:spcBef>
              <a:buFont typeface="Arial" panose="020B0604020202020204" pitchFamily="34" charset="0"/>
              <a:buNone/>
            </a:pPr>
            <a:r>
              <a:rPr lang="ja-JP" altLang="en-US" sz="900" dirty="0">
                <a:latin typeface="メイリオ" panose="020B0604030504040204" pitchFamily="50" charset="-128"/>
                <a:ea typeface="メイリオ" panose="020B0604030504040204" pitchFamily="50" charset="-128"/>
              </a:rPr>
              <a:t>　この「社会保障」の内訳は、右のグラフになります。</a:t>
            </a:r>
          </a:p>
        </p:txBody>
      </p:sp>
      <p:sp>
        <p:nvSpPr>
          <p:cNvPr id="8215" name="正方形/長方形 35"/>
          <p:cNvSpPr>
            <a:spLocks noChangeArrowheads="1"/>
          </p:cNvSpPr>
          <p:nvPr/>
        </p:nvSpPr>
        <p:spPr bwMode="auto">
          <a:xfrm>
            <a:off x="495300" y="939800"/>
            <a:ext cx="53943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dirty="0">
                <a:latin typeface="メイリオ" panose="020B0604030504040204" pitchFamily="50" charset="-128"/>
                <a:ea typeface="メイリオ" panose="020B0604030504040204" pitchFamily="50" charset="-128"/>
                <a:sym typeface="メイリオ" panose="020B0604030504040204" pitchFamily="50" charset="-128"/>
              </a:rPr>
              <a:t>　税金の使い道は、毎年「予算」という形で、私たちが投票で選んだ代表者に</a:t>
            </a:r>
            <a:r>
              <a:rPr lang="ja-JP" altLang="en-US" sz="1200" dirty="0" smtClean="0">
                <a:latin typeface="メイリオ" panose="020B0604030504040204" pitchFamily="50" charset="-128"/>
                <a:ea typeface="メイリオ" panose="020B0604030504040204" pitchFamily="50" charset="-128"/>
                <a:sym typeface="メイリオ" panose="020B0604030504040204" pitchFamily="50" charset="-128"/>
              </a:rPr>
              <a:t>よって</a:t>
            </a:r>
            <a:r>
              <a:rPr lang="ja-JP" altLang="en-US" sz="1200" dirty="0">
                <a:latin typeface="メイリオ" panose="020B0604030504040204" pitchFamily="50" charset="-128"/>
                <a:ea typeface="メイリオ" panose="020B0604030504040204" pitchFamily="50" charset="-128"/>
                <a:sym typeface="メイリオ" panose="020B0604030504040204" pitchFamily="50" charset="-128"/>
              </a:rPr>
              <a:t>国会</a:t>
            </a:r>
            <a:r>
              <a:rPr lang="ja-JP" altLang="en-US" sz="1200" dirty="0" smtClean="0">
                <a:latin typeface="メイリオ" panose="020B0604030504040204" pitchFamily="50" charset="-128"/>
                <a:ea typeface="メイリオ" panose="020B0604030504040204" pitchFamily="50" charset="-128"/>
                <a:sym typeface="メイリオ" panose="020B0604030504040204" pitchFamily="50" charset="-128"/>
              </a:rPr>
              <a:t>で</a:t>
            </a:r>
            <a:r>
              <a:rPr lang="ja-JP" altLang="en-US" sz="1200" dirty="0">
                <a:latin typeface="メイリオ" panose="020B0604030504040204" pitchFamily="50" charset="-128"/>
                <a:ea typeface="メイリオ" panose="020B0604030504040204" pitchFamily="50" charset="-128"/>
                <a:sym typeface="メイリオ" panose="020B0604030504040204" pitchFamily="50" charset="-128"/>
              </a:rPr>
              <a:t>決められます。</a:t>
            </a:r>
            <a:endParaRPr lang="ja-JP" altLang="en-US" sz="12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pic>
        <p:nvPicPr>
          <p:cNvPr id="8216" name="Picture 15" descr="C:\Users\2000362fa\Desktop\1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6188" y="8413750"/>
            <a:ext cx="4953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17" name="直線矢印コネクタ 2"/>
          <p:cNvCxnSpPr>
            <a:cxnSpLocks noChangeShapeType="1"/>
            <a:stCxn id="5130" idx="2"/>
            <a:endCxn id="5146" idx="0"/>
          </p:cNvCxnSpPr>
          <p:nvPr/>
        </p:nvCxnSpPr>
        <p:spPr bwMode="auto">
          <a:xfrm>
            <a:off x="2066925" y="2311400"/>
            <a:ext cx="174625" cy="365125"/>
          </a:xfrm>
          <a:prstGeom prst="straightConnector1">
            <a:avLst/>
          </a:prstGeom>
          <a:noFill/>
          <a:ln w="63500"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18" name="正方形/長方形 3"/>
          <p:cNvSpPr>
            <a:spLocks noChangeArrowheads="1"/>
          </p:cNvSpPr>
          <p:nvPr/>
        </p:nvSpPr>
        <p:spPr bwMode="auto">
          <a:xfrm>
            <a:off x="3060700" y="5815013"/>
            <a:ext cx="28289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900" dirty="0">
                <a:latin typeface="メイリオ" panose="020B0604030504040204" pitchFamily="50" charset="-128"/>
                <a:ea typeface="メイリオ" panose="020B0604030504040204" pitchFamily="50" charset="-128"/>
              </a:rPr>
              <a:t>　社会保障のうち、年金給付や医療給付、介護給付などで、全体の約</a:t>
            </a:r>
            <a:r>
              <a:rPr lang="en-US" altLang="ja-JP" sz="900" dirty="0">
                <a:latin typeface="メイリオ" panose="020B0604030504040204" pitchFamily="50" charset="-128"/>
                <a:ea typeface="メイリオ" panose="020B0604030504040204" pitchFamily="50" charset="-128"/>
              </a:rPr>
              <a:t>80</a:t>
            </a:r>
            <a:r>
              <a:rPr lang="ja-JP" altLang="en-US" sz="900" dirty="0">
                <a:latin typeface="メイリオ" panose="020B0604030504040204" pitchFamily="50" charset="-128"/>
                <a:ea typeface="メイリオ" panose="020B0604030504040204" pitchFamily="50" charset="-128"/>
              </a:rPr>
              <a:t>％、約</a:t>
            </a:r>
            <a:r>
              <a:rPr lang="en-US" altLang="ja-JP" sz="900" dirty="0">
                <a:latin typeface="メイリオ" panose="020B0604030504040204" pitchFamily="50" charset="-128"/>
                <a:ea typeface="メイリオ" panose="020B0604030504040204" pitchFamily="50" charset="-128"/>
              </a:rPr>
              <a:t>28</a:t>
            </a:r>
            <a:r>
              <a:rPr lang="ja-JP" altLang="en-US" sz="900" dirty="0">
                <a:latin typeface="メイリオ" panose="020B0604030504040204" pitchFamily="50" charset="-128"/>
                <a:ea typeface="メイリオ" panose="020B0604030504040204" pitchFamily="50" charset="-128"/>
              </a:rPr>
              <a:t>兆円になります。</a:t>
            </a:r>
          </a:p>
          <a:p>
            <a:pPr eaLnBrk="1" hangingPunct="1">
              <a:spcBef>
                <a:spcPct val="0"/>
              </a:spcBef>
              <a:buFont typeface="Arial" panose="020B0604020202020204" pitchFamily="34" charset="0"/>
              <a:buNone/>
            </a:pPr>
            <a:r>
              <a:rPr lang="ja-JP" altLang="en-US" sz="900" dirty="0">
                <a:latin typeface="メイリオ" panose="020B0604030504040204" pitchFamily="50" charset="-128"/>
                <a:ea typeface="メイリオ" panose="020B0604030504040204" pitchFamily="50" charset="-128"/>
              </a:rPr>
              <a:t>　一方、少子化対策としては約</a:t>
            </a:r>
            <a:r>
              <a:rPr lang="en-US" altLang="ja-JP" sz="900" dirty="0">
                <a:latin typeface="メイリオ" panose="020B0604030504040204" pitchFamily="50" charset="-128"/>
                <a:ea typeface="メイリオ" panose="020B0604030504040204" pitchFamily="50" charset="-128"/>
              </a:rPr>
              <a:t>8</a:t>
            </a:r>
            <a:r>
              <a:rPr lang="ja-JP" altLang="en-US" sz="900" dirty="0">
                <a:latin typeface="メイリオ" panose="020B0604030504040204" pitchFamily="50" charset="-128"/>
                <a:ea typeface="メイリオ" panose="020B0604030504040204" pitchFamily="50" charset="-128"/>
              </a:rPr>
              <a:t>％、約</a:t>
            </a:r>
            <a:r>
              <a:rPr lang="en-US" altLang="ja-JP" sz="900" dirty="0">
                <a:latin typeface="メイリオ" panose="020B0604030504040204" pitchFamily="50" charset="-128"/>
                <a:ea typeface="メイリオ" panose="020B0604030504040204" pitchFamily="50" charset="-128"/>
              </a:rPr>
              <a:t>3</a:t>
            </a:r>
            <a:r>
              <a:rPr lang="ja-JP" altLang="en-US" sz="900" dirty="0">
                <a:latin typeface="メイリオ" panose="020B0604030504040204" pitchFamily="50" charset="-128"/>
                <a:ea typeface="メイリオ" panose="020B0604030504040204" pitchFamily="50" charset="-128"/>
              </a:rPr>
              <a:t>兆円にとどまっています。</a:t>
            </a:r>
          </a:p>
        </p:txBody>
      </p:sp>
      <p:sp>
        <p:nvSpPr>
          <p:cNvPr id="8219" name="Oval 37"/>
          <p:cNvSpPr>
            <a:spLocks noChangeArrowheads="1"/>
          </p:cNvSpPr>
          <p:nvPr/>
        </p:nvSpPr>
        <p:spPr bwMode="auto">
          <a:xfrm>
            <a:off x="6191250" y="8394700"/>
            <a:ext cx="501650" cy="473075"/>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2</a:t>
            </a:r>
            <a:endParaRPr lang="ja-JP" altLang="en-US" sz="2000">
              <a:solidFill>
                <a:schemeClr val="bg1"/>
              </a:solidFill>
              <a:latin typeface="メイリオ" panose="020B0604030504040204" pitchFamily="50" charset="-128"/>
              <a:ea typeface="メイリオ" panose="020B0604030504040204" pitchFamily="50" charset="-128"/>
            </a:endParaRPr>
          </a:p>
        </p:txBody>
      </p:sp>
      <p:sp>
        <p:nvSpPr>
          <p:cNvPr id="4" name="正方形/長方形 3"/>
          <p:cNvSpPr/>
          <p:nvPr/>
        </p:nvSpPr>
        <p:spPr bwMode="auto">
          <a:xfrm>
            <a:off x="731838" y="3753129"/>
            <a:ext cx="1928944" cy="45703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buClr>
                <a:schemeClr val="hlink"/>
              </a:buClr>
              <a:buSzPct val="60000"/>
            </a:pPr>
            <a:r>
              <a:rPr lang="ja-JP" altLang="en-US"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令和</a:t>
            </a:r>
            <a:r>
              <a:rPr lang="en-US" altLang="ja-JP"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5</a:t>
            </a:r>
            <a:r>
              <a:rPr lang="ja-JP" altLang="en-US"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年度</a:t>
            </a:r>
            <a:r>
              <a:rPr lang="ja-JP" altLang="en-US"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当初の内訳</a:t>
            </a:r>
            <a:endParaRPr lang="ja-JP" altLang="en-US" sz="1200" b="1" dirty="0">
              <a:solidFill>
                <a:srgbClr val="002060"/>
              </a:solidFill>
              <a:latin typeface="メイリオ" panose="020B0604030504040204" pitchFamily="50" charset="-128"/>
              <a:ea typeface="メイリオ" panose="020B0604030504040204" pitchFamily="50" charset="-128"/>
              <a:sym typeface="メイリオ" panose="020B0604030504040204" pitchFamily="50" charset="-128"/>
            </a:endParaRPr>
          </a:p>
          <a:p>
            <a:pPr algn="ctr">
              <a:buClr>
                <a:schemeClr val="hlink"/>
              </a:buClr>
              <a:buSzPct val="60000"/>
            </a:pPr>
            <a:r>
              <a:rPr lang="ja-JP" altLang="en-US"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＜総額</a:t>
            </a:r>
            <a:r>
              <a:rPr lang="ja-JP" altLang="en-US"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１</a:t>
            </a:r>
            <a:r>
              <a:rPr lang="en-US" altLang="ja-JP"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14</a:t>
            </a:r>
            <a:r>
              <a:rPr lang="en-US" altLang="ja-JP"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a:t>
            </a:r>
            <a:r>
              <a:rPr lang="en-US" altLang="ja-JP"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3</a:t>
            </a:r>
            <a:r>
              <a:rPr lang="ja-JP" altLang="en-US"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兆</a:t>
            </a:r>
            <a:r>
              <a:rPr lang="ja-JP" altLang="en-US" sz="1200" b="1" dirty="0" smtClean="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円</a:t>
            </a:r>
            <a:r>
              <a:rPr lang="ja-JP" altLang="en-US" sz="1200" b="1" dirty="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a:t>
            </a:r>
            <a:endParaRPr lang="en-US" altLang="ja-JP" sz="1200" b="1" dirty="0">
              <a:solidFill>
                <a:srgbClr val="002060"/>
              </a:solidFill>
              <a:latin typeface="メイリオ" panose="020B0604030504040204" pitchFamily="50" charset="-128"/>
              <a:ea typeface="メイリオ" panose="020B0604030504040204" pitchFamily="50" charset="-128"/>
              <a:sym typeface="メイリオ"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aphicFrame>
        <p:nvGraphicFramePr>
          <p:cNvPr id="32" name="グラフ 31"/>
          <p:cNvGraphicFramePr>
            <a:graphicFrameLocks/>
          </p:cNvGraphicFramePr>
          <p:nvPr>
            <p:extLst>
              <p:ext uri="{D42A27DB-BD31-4B8C-83A1-F6EECF244321}">
                <p14:modId xmlns:p14="http://schemas.microsoft.com/office/powerpoint/2010/main" val="64931255"/>
              </p:ext>
            </p:extLst>
          </p:nvPr>
        </p:nvGraphicFramePr>
        <p:xfrm>
          <a:off x="36334" y="3828888"/>
          <a:ext cx="2703057" cy="2287437"/>
        </p:xfrm>
        <a:graphic>
          <a:graphicData uri="http://schemas.openxmlformats.org/drawingml/2006/chart">
            <c:chart xmlns:c="http://schemas.openxmlformats.org/drawingml/2006/chart" xmlns:r="http://schemas.openxmlformats.org/officeDocument/2006/relationships" r:id="rId11"/>
          </a:graphicData>
        </a:graphic>
      </p:graphicFrame>
      <p:sp>
        <p:nvSpPr>
          <p:cNvPr id="8222" name="角丸四角形 12"/>
          <p:cNvSpPr>
            <a:spLocks noChangeArrowheads="1"/>
          </p:cNvSpPr>
          <p:nvPr/>
        </p:nvSpPr>
        <p:spPr bwMode="auto">
          <a:xfrm>
            <a:off x="1089025" y="4763532"/>
            <a:ext cx="1092200" cy="31115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900" b="1" dirty="0">
                <a:solidFill>
                  <a:srgbClr val="002060"/>
                </a:solidFill>
                <a:latin typeface="メイリオ" panose="020B0604030504040204" pitchFamily="50" charset="-128"/>
                <a:ea typeface="メイリオ" panose="020B0604030504040204" pitchFamily="50" charset="-128"/>
                <a:sym typeface="ＭＳ Ｐゴシック" panose="020B0600070205080204" pitchFamily="50" charset="-128"/>
              </a:rPr>
              <a:t>約</a:t>
            </a:r>
            <a:r>
              <a:rPr lang="en-US" altLang="ja-JP" sz="900" b="1" dirty="0">
                <a:solidFill>
                  <a:srgbClr val="002060"/>
                </a:solidFill>
                <a:latin typeface="メイリオ" panose="020B0604030504040204" pitchFamily="50" charset="-128"/>
                <a:ea typeface="メイリオ" panose="020B0604030504040204" pitchFamily="50" charset="-128"/>
                <a:sym typeface="ＭＳ Ｐゴシック" panose="020B0600070205080204" pitchFamily="50" charset="-128"/>
              </a:rPr>
              <a:t>3</a:t>
            </a:r>
            <a:r>
              <a:rPr lang="ja-JP" altLang="en-US" sz="900" b="1" dirty="0">
                <a:solidFill>
                  <a:srgbClr val="002060"/>
                </a:solidFill>
                <a:latin typeface="メイリオ" panose="020B0604030504040204" pitchFamily="50" charset="-128"/>
                <a:ea typeface="メイリオ" panose="020B0604030504040204" pitchFamily="50" charset="-128"/>
                <a:sym typeface="ＭＳ Ｐゴシック" panose="020B0600070205080204" pitchFamily="50" charset="-128"/>
              </a:rPr>
              <a:t>６兆円</a:t>
            </a:r>
          </a:p>
        </p:txBody>
      </p:sp>
      <p:graphicFrame>
        <p:nvGraphicFramePr>
          <p:cNvPr id="34" name="グラフ 33"/>
          <p:cNvGraphicFramePr>
            <a:graphicFrameLocks/>
          </p:cNvGraphicFramePr>
          <p:nvPr>
            <p:extLst>
              <p:ext uri="{D42A27DB-BD31-4B8C-83A1-F6EECF244321}">
                <p14:modId xmlns:p14="http://schemas.microsoft.com/office/powerpoint/2010/main" val="3557176857"/>
              </p:ext>
            </p:extLst>
          </p:nvPr>
        </p:nvGraphicFramePr>
        <p:xfrm>
          <a:off x="2733201" y="4184650"/>
          <a:ext cx="3158806" cy="1628776"/>
        </p:xfrm>
        <a:graphic>
          <a:graphicData uri="http://schemas.openxmlformats.org/drawingml/2006/chart">
            <c:chart xmlns:c="http://schemas.openxmlformats.org/drawingml/2006/chart" xmlns:r="http://schemas.openxmlformats.org/officeDocument/2006/relationships" r:id="rId1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ChangeArrowheads="1"/>
          </p:cNvSpPr>
          <p:nvPr/>
        </p:nvSpPr>
        <p:spPr bwMode="auto">
          <a:xfrm>
            <a:off x="927100" y="514350"/>
            <a:ext cx="5688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Font typeface="Wingdings" panose="05000000000000000000" pitchFamily="2" charset="2"/>
              <a:buNone/>
            </a:pPr>
            <a:r>
              <a:rPr lang="ja-JP" altLang="en-US" sz="2800">
                <a:latin typeface="メイリオ" panose="020B0604030504040204" pitchFamily="50" charset="-128"/>
                <a:ea typeface="メイリオ" panose="020B0604030504040204" pitchFamily="50" charset="-128"/>
                <a:sym typeface="メイリオ" panose="020B0604030504040204" pitchFamily="50" charset="-128"/>
              </a:rPr>
              <a:t>どれくらいの人が投票しているか</a:t>
            </a:r>
          </a:p>
        </p:txBody>
      </p:sp>
      <p:sp>
        <p:nvSpPr>
          <p:cNvPr id="10243" name="テキスト プレースホルダー 1"/>
          <p:cNvSpPr>
            <a:spLocks noChangeArrowheads="1"/>
          </p:cNvSpPr>
          <p:nvPr/>
        </p:nvSpPr>
        <p:spPr bwMode="auto">
          <a:xfrm>
            <a:off x="1033463" y="1089025"/>
            <a:ext cx="5476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１ 宮城県の投票率</a:t>
            </a:r>
          </a:p>
        </p:txBody>
      </p:sp>
      <p:sp>
        <p:nvSpPr>
          <p:cNvPr id="10244" name="直線コネクタ 14"/>
          <p:cNvSpPr>
            <a:spLocks noChangeShapeType="1"/>
          </p:cNvSpPr>
          <p:nvPr/>
        </p:nvSpPr>
        <p:spPr bwMode="auto">
          <a:xfrm>
            <a:off x="927100" y="1077913"/>
            <a:ext cx="5583238"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45" name="テキスト プレースホルダー 1"/>
          <p:cNvSpPr>
            <a:spLocks noChangeArrowheads="1"/>
          </p:cNvSpPr>
          <p:nvPr/>
        </p:nvSpPr>
        <p:spPr bwMode="auto">
          <a:xfrm>
            <a:off x="1138713" y="1624330"/>
            <a:ext cx="1512888"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en-US" altLang="ja-JP" sz="1000" dirty="0" smtClean="0">
                <a:latin typeface="メイリオ" panose="020B0604030504040204" pitchFamily="50" charset="-128"/>
                <a:ea typeface="メイリオ" panose="020B0604030504040204" pitchFamily="50" charset="-128"/>
                <a:sym typeface="メイリオ" panose="020B0604030504040204" pitchFamily="50" charset="-128"/>
              </a:rPr>
              <a:t>R4</a:t>
            </a:r>
            <a:r>
              <a:rPr lang="ja-JP" altLang="en-US" sz="1000" dirty="0" smtClean="0">
                <a:latin typeface="メイリオ" panose="020B0604030504040204" pitchFamily="50" charset="-128"/>
                <a:ea typeface="メイリオ" panose="020B0604030504040204" pitchFamily="50" charset="-128"/>
                <a:sym typeface="メイリオ" panose="020B0604030504040204" pitchFamily="50" charset="-128"/>
              </a:rPr>
              <a:t>参議院</a:t>
            </a: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議員選挙</a:t>
            </a:r>
          </a:p>
        </p:txBody>
      </p:sp>
      <p:sp>
        <p:nvSpPr>
          <p:cNvPr id="10246" name="正方形/長方形 23"/>
          <p:cNvSpPr>
            <a:spLocks noChangeArrowheads="1"/>
          </p:cNvSpPr>
          <p:nvPr/>
        </p:nvSpPr>
        <p:spPr bwMode="auto">
          <a:xfrm>
            <a:off x="0" y="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10247" name="テキスト プレースホルダー 1"/>
          <p:cNvSpPr>
            <a:spLocks noChangeArrowheads="1"/>
          </p:cNvSpPr>
          <p:nvPr/>
        </p:nvSpPr>
        <p:spPr bwMode="auto">
          <a:xfrm>
            <a:off x="2600167" y="1626078"/>
            <a:ext cx="1624012"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en-US" altLang="ja-JP" sz="1000" dirty="0">
                <a:latin typeface="メイリオ" panose="020B0604030504040204" pitchFamily="50" charset="-128"/>
                <a:ea typeface="メイリオ" panose="020B0604030504040204" pitchFamily="50" charset="-128"/>
                <a:sym typeface="メイリオ" panose="020B0604030504040204" pitchFamily="50" charset="-128"/>
              </a:rPr>
              <a:t>R3</a:t>
            </a:r>
            <a:r>
              <a:rPr lang="ja-JP" altLang="en-US" sz="1000" dirty="0" smtClean="0">
                <a:latin typeface="メイリオ" panose="020B0604030504040204" pitchFamily="50" charset="-128"/>
                <a:ea typeface="メイリオ" panose="020B0604030504040204" pitchFamily="50" charset="-128"/>
                <a:sym typeface="メイリオ" panose="020B0604030504040204" pitchFamily="50" charset="-128"/>
              </a:rPr>
              <a:t>衆議院</a:t>
            </a: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議員選挙</a:t>
            </a:r>
          </a:p>
        </p:txBody>
      </p:sp>
      <p:sp>
        <p:nvSpPr>
          <p:cNvPr id="10248" name="テキスト プレースホルダー 1"/>
          <p:cNvSpPr>
            <a:spLocks noChangeArrowheads="1"/>
          </p:cNvSpPr>
          <p:nvPr/>
        </p:nvSpPr>
        <p:spPr bwMode="auto">
          <a:xfrm>
            <a:off x="4159726" y="1626078"/>
            <a:ext cx="10414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en-US" altLang="ja-JP" sz="1000" dirty="0">
                <a:latin typeface="メイリオ" panose="020B0604030504040204" pitchFamily="50" charset="-128"/>
                <a:ea typeface="メイリオ" panose="020B0604030504040204" pitchFamily="50" charset="-128"/>
                <a:sym typeface="メイリオ" panose="020B0604030504040204" pitchFamily="50" charset="-128"/>
              </a:rPr>
              <a:t>R3</a:t>
            </a:r>
            <a:r>
              <a:rPr lang="ja-JP" altLang="en-US" sz="1000" dirty="0" smtClean="0">
                <a:latin typeface="メイリオ" panose="020B0604030504040204" pitchFamily="50" charset="-128"/>
                <a:ea typeface="メイリオ" panose="020B0604030504040204" pitchFamily="50" charset="-128"/>
                <a:sym typeface="メイリオ" panose="020B0604030504040204" pitchFamily="50" charset="-128"/>
              </a:rPr>
              <a:t>知事</a:t>
            </a: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選挙</a:t>
            </a:r>
          </a:p>
        </p:txBody>
      </p:sp>
      <p:sp>
        <p:nvSpPr>
          <p:cNvPr id="10249" name="テキスト プレースホルダー 1"/>
          <p:cNvSpPr>
            <a:spLocks noChangeArrowheads="1"/>
          </p:cNvSpPr>
          <p:nvPr/>
        </p:nvSpPr>
        <p:spPr bwMode="auto">
          <a:xfrm>
            <a:off x="5397500" y="1627187"/>
            <a:ext cx="14255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en-US" altLang="ja-JP" sz="1000" dirty="0">
                <a:latin typeface="メイリオ" panose="020B0604030504040204" pitchFamily="50" charset="-128"/>
                <a:ea typeface="メイリオ" panose="020B0604030504040204" pitchFamily="50" charset="-128"/>
                <a:sym typeface="メイリオ" panose="020B0604030504040204" pitchFamily="50" charset="-128"/>
              </a:rPr>
              <a:t>R1</a:t>
            </a: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県議会議員選挙</a:t>
            </a:r>
          </a:p>
        </p:txBody>
      </p:sp>
      <p:sp>
        <p:nvSpPr>
          <p:cNvPr id="10250" name="テキスト プレースホルダー 1"/>
          <p:cNvSpPr>
            <a:spLocks noChangeArrowheads="1"/>
          </p:cNvSpPr>
          <p:nvPr/>
        </p:nvSpPr>
        <p:spPr bwMode="auto">
          <a:xfrm>
            <a:off x="1300163" y="2935288"/>
            <a:ext cx="360045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en-US" altLang="ja-JP" sz="1000" dirty="0" smtClean="0">
                <a:latin typeface="メイリオ" panose="020B0604030504040204" pitchFamily="50" charset="-128"/>
                <a:ea typeface="メイリオ" panose="020B0604030504040204" pitchFamily="50" charset="-128"/>
                <a:sym typeface="メイリオ" panose="020B0604030504040204" pitchFamily="50" charset="-128"/>
              </a:rPr>
              <a:t>R4</a:t>
            </a:r>
            <a:r>
              <a:rPr lang="ja-JP" altLang="en-US" sz="1000" dirty="0" smtClean="0">
                <a:latin typeface="メイリオ" panose="020B0604030504040204" pitchFamily="50" charset="-128"/>
                <a:ea typeface="メイリオ" panose="020B0604030504040204" pitchFamily="50" charset="-128"/>
                <a:sym typeface="メイリオ" panose="020B0604030504040204" pitchFamily="50" charset="-128"/>
              </a:rPr>
              <a:t>参議院</a:t>
            </a: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議員選挙年代別投票率（抽出調査）</a:t>
            </a:r>
          </a:p>
        </p:txBody>
      </p:sp>
      <p:sp>
        <p:nvSpPr>
          <p:cNvPr id="10251" name="テキスト プレースホルダー 1"/>
          <p:cNvSpPr>
            <a:spLocks noChangeArrowheads="1"/>
          </p:cNvSpPr>
          <p:nvPr/>
        </p:nvSpPr>
        <p:spPr bwMode="auto">
          <a:xfrm>
            <a:off x="5084763" y="3184525"/>
            <a:ext cx="1655762"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 </a:t>
            </a:r>
            <a:endParaRPr lang="ja-JP" altLang="en-US" sz="1000">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10252" name="テキスト プレースホルダー 1"/>
          <p:cNvSpPr>
            <a:spLocks noChangeArrowheads="1"/>
          </p:cNvSpPr>
          <p:nvPr/>
        </p:nvSpPr>
        <p:spPr bwMode="auto">
          <a:xfrm>
            <a:off x="1073150" y="5199063"/>
            <a:ext cx="547846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en-US" altLang="ja-JP" sz="20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若者が投票しない理由</a:t>
            </a:r>
          </a:p>
        </p:txBody>
      </p:sp>
      <p:sp>
        <p:nvSpPr>
          <p:cNvPr id="10253" name="テキスト プレースホルダー 1"/>
          <p:cNvSpPr>
            <a:spLocks noChangeArrowheads="1"/>
          </p:cNvSpPr>
          <p:nvPr/>
        </p:nvSpPr>
        <p:spPr bwMode="auto">
          <a:xfrm>
            <a:off x="1363663" y="5899150"/>
            <a:ext cx="51943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buSzPct val="150000"/>
              <a:buFont typeface="Arial" panose="020B0604020202020204" pitchFamily="34" charset="0"/>
              <a:buBlip>
                <a:blip r:embed="rId2"/>
              </a:buBlip>
            </a:pPr>
            <a:r>
              <a:rPr lang="ja-JP" altLang="en-US" sz="1000" b="1">
                <a:latin typeface="メイリオ" panose="020B0604030504040204" pitchFamily="50" charset="-128"/>
                <a:ea typeface="メイリオ" panose="020B0604030504040204" pitchFamily="50" charset="-128"/>
                <a:sym typeface="メイリオ" panose="020B0604030504040204" pitchFamily="50" charset="-128"/>
              </a:rPr>
              <a:t>　選挙にあまり関心がなかったから</a:t>
            </a:r>
            <a:endParaRPr lang="en-US" altLang="ja-JP" sz="1000" b="1">
              <a:latin typeface="メイリオ" panose="020B0604030504040204" pitchFamily="50" charset="-128"/>
              <a:ea typeface="メイリオ" panose="020B0604030504040204" pitchFamily="50" charset="-128"/>
              <a:sym typeface="メイリオ" panose="020B0604030504040204" pitchFamily="50" charset="-128"/>
            </a:endParaRPr>
          </a:p>
          <a:p>
            <a:pPr>
              <a:buSzPct val="150000"/>
              <a:buFont typeface="Arial" panose="020B0604020202020204" pitchFamily="34" charset="0"/>
              <a:buBlip>
                <a:blip r:embed="rId2"/>
              </a:buBlip>
            </a:pPr>
            <a:r>
              <a:rPr lang="ja-JP" altLang="en-US" sz="1000" b="1">
                <a:latin typeface="メイリオ" panose="020B0604030504040204" pitchFamily="50" charset="-128"/>
                <a:ea typeface="メイリオ" panose="020B0604030504040204" pitchFamily="50" charset="-128"/>
                <a:sym typeface="メイリオ" panose="020B0604030504040204" pitchFamily="50" charset="-128"/>
              </a:rPr>
              <a:t>　仕事があったから</a:t>
            </a:r>
            <a:endParaRPr lang="en-US" altLang="ja-JP" sz="1000" b="1">
              <a:latin typeface="メイリオ" panose="020B0604030504040204" pitchFamily="50" charset="-128"/>
              <a:ea typeface="メイリオ" panose="020B0604030504040204" pitchFamily="50" charset="-128"/>
              <a:sym typeface="メイリオ" panose="020B0604030504040204" pitchFamily="50" charset="-128"/>
            </a:endParaRPr>
          </a:p>
          <a:p>
            <a:pPr>
              <a:buSzPct val="150000"/>
              <a:buFont typeface="Arial" panose="020B0604020202020204" pitchFamily="34" charset="0"/>
              <a:buBlip>
                <a:blip r:embed="rId2"/>
              </a:buBlip>
            </a:pPr>
            <a:r>
              <a:rPr lang="ja-JP" altLang="en-US" sz="1000" b="1">
                <a:latin typeface="メイリオ" panose="020B0604030504040204" pitchFamily="50" charset="-128"/>
                <a:ea typeface="メイリオ" panose="020B0604030504040204" pitchFamily="50" charset="-128"/>
                <a:sym typeface="メイリオ" panose="020B0604030504040204" pitchFamily="50" charset="-128"/>
              </a:rPr>
              <a:t>　適当な候補者も政党もなかったから</a:t>
            </a:r>
          </a:p>
        </p:txBody>
      </p:sp>
      <p:sp>
        <p:nvSpPr>
          <p:cNvPr id="10254" name="テキスト プレースホルダー 1"/>
          <p:cNvSpPr>
            <a:spLocks noChangeArrowheads="1"/>
          </p:cNvSpPr>
          <p:nvPr/>
        </p:nvSpPr>
        <p:spPr bwMode="auto">
          <a:xfrm>
            <a:off x="1044575" y="6573838"/>
            <a:ext cx="547846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３</a:t>
            </a:r>
            <a:r>
              <a:rPr lang="en-US" altLang="ja-JP"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a:t>
            </a: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低投票率が招く悪循環</a:t>
            </a:r>
          </a:p>
        </p:txBody>
      </p:sp>
      <p:sp>
        <p:nvSpPr>
          <p:cNvPr id="6163" name="曲折矢印 41"/>
          <p:cNvSpPr>
            <a:spLocks/>
          </p:cNvSpPr>
          <p:nvPr/>
        </p:nvSpPr>
        <p:spPr bwMode="auto">
          <a:xfrm rot="10800000" flipH="1">
            <a:off x="1682750" y="8172450"/>
            <a:ext cx="739775" cy="660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591 h 21600"/>
              <a:gd name="T14" fmla="*/ 18823 w 21600"/>
              <a:gd name="T15" fmla="*/ 9567 h 21600"/>
            </a:gdLst>
            <a:ahLst/>
            <a:cxnLst>
              <a:cxn ang="T8">
                <a:pos x="T0" y="T1"/>
              </a:cxn>
              <a:cxn ang="T9">
                <a:pos x="T2" y="T3"/>
              </a:cxn>
              <a:cxn ang="T10">
                <a:pos x="T4" y="T5"/>
              </a:cxn>
              <a:cxn ang="T11">
                <a:pos x="T6" y="T7"/>
              </a:cxn>
            </a:cxnLst>
            <a:rect l="T12" t="T13" r="T14" b="T15"/>
            <a:pathLst>
              <a:path w="21600" h="21600">
                <a:moveTo>
                  <a:pt x="21600" y="6079"/>
                </a:moveTo>
                <a:lnTo>
                  <a:pt x="16761" y="0"/>
                </a:lnTo>
                <a:lnTo>
                  <a:pt x="16761" y="2591"/>
                </a:lnTo>
                <a:lnTo>
                  <a:pt x="12427" y="2591"/>
                </a:lnTo>
                <a:cubicBezTo>
                  <a:pt x="5564" y="2591"/>
                  <a:pt x="0" y="6874"/>
                  <a:pt x="0" y="12158"/>
                </a:cubicBezTo>
                <a:lnTo>
                  <a:pt x="0" y="21600"/>
                </a:lnTo>
                <a:lnTo>
                  <a:pt x="7130" y="21600"/>
                </a:lnTo>
                <a:lnTo>
                  <a:pt x="7130" y="12158"/>
                </a:lnTo>
                <a:cubicBezTo>
                  <a:pt x="7130" y="10727"/>
                  <a:pt x="9502" y="9567"/>
                  <a:pt x="12427" y="9567"/>
                </a:cubicBezTo>
                <a:lnTo>
                  <a:pt x="16761" y="9567"/>
                </a:lnTo>
                <a:lnTo>
                  <a:pt x="16761" y="12158"/>
                </a:lnTo>
                <a:lnTo>
                  <a:pt x="21600" y="6079"/>
                </a:lnTo>
                <a:close/>
              </a:path>
            </a:pathLst>
          </a:custGeom>
          <a:noFill/>
          <a:ln w="79375" cap="flat" cmpd="sng">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lstStyle/>
          <a:p>
            <a:endParaRPr lang="ja-JP" altLang="en-US"/>
          </a:p>
        </p:txBody>
      </p:sp>
      <p:sp>
        <p:nvSpPr>
          <p:cNvPr id="6164" name="曲折矢印 42"/>
          <p:cNvSpPr>
            <a:spLocks/>
          </p:cNvSpPr>
          <p:nvPr/>
        </p:nvSpPr>
        <p:spPr bwMode="auto">
          <a:xfrm rot="5400000" flipH="1">
            <a:off x="3851276" y="8172450"/>
            <a:ext cx="590550" cy="75247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632 h 21600"/>
              <a:gd name="T14" fmla="*/ 18275 w 21600"/>
              <a:gd name="T15" fmla="*/ 9526 h 21600"/>
            </a:gdLst>
            <a:ahLst/>
            <a:cxnLst>
              <a:cxn ang="T8">
                <a:pos x="T0" y="T1"/>
              </a:cxn>
              <a:cxn ang="T9">
                <a:pos x="T2" y="T3"/>
              </a:cxn>
              <a:cxn ang="T10">
                <a:pos x="T4" y="T5"/>
              </a:cxn>
              <a:cxn ang="T11">
                <a:pos x="T6" y="T7"/>
              </a:cxn>
            </a:cxnLst>
            <a:rect l="T12" t="T13" r="T14" b="T15"/>
            <a:pathLst>
              <a:path w="21600" h="21600">
                <a:moveTo>
                  <a:pt x="21600" y="6079"/>
                </a:moveTo>
                <a:lnTo>
                  <a:pt x="15737" y="0"/>
                </a:lnTo>
                <a:lnTo>
                  <a:pt x="15737" y="2632"/>
                </a:lnTo>
                <a:lnTo>
                  <a:pt x="12427" y="2632"/>
                </a:lnTo>
                <a:cubicBezTo>
                  <a:pt x="5564" y="2632"/>
                  <a:pt x="0" y="6897"/>
                  <a:pt x="0" y="12158"/>
                </a:cubicBezTo>
                <a:lnTo>
                  <a:pt x="0" y="21600"/>
                </a:lnTo>
                <a:lnTo>
                  <a:pt x="7046" y="21600"/>
                </a:lnTo>
                <a:lnTo>
                  <a:pt x="7046" y="12158"/>
                </a:lnTo>
                <a:cubicBezTo>
                  <a:pt x="7046" y="10704"/>
                  <a:pt x="9455" y="9526"/>
                  <a:pt x="12427" y="9526"/>
                </a:cubicBezTo>
                <a:lnTo>
                  <a:pt x="15737" y="9526"/>
                </a:lnTo>
                <a:lnTo>
                  <a:pt x="15737" y="12158"/>
                </a:lnTo>
                <a:lnTo>
                  <a:pt x="21600" y="6079"/>
                </a:lnTo>
                <a:close/>
              </a:path>
            </a:pathLst>
          </a:custGeom>
          <a:noFill/>
          <a:ln w="79375" cap="flat" cmpd="sng">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lstStyle/>
          <a:p>
            <a:endParaRPr lang="ja-JP" altLang="en-US"/>
          </a:p>
        </p:txBody>
      </p:sp>
      <p:sp>
        <p:nvSpPr>
          <p:cNvPr id="6165" name="曲折矢印 43"/>
          <p:cNvSpPr>
            <a:spLocks/>
          </p:cNvSpPr>
          <p:nvPr/>
        </p:nvSpPr>
        <p:spPr bwMode="auto">
          <a:xfrm rot="16200000" flipH="1">
            <a:off x="1723231" y="7008019"/>
            <a:ext cx="631825" cy="74453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486 h 21600"/>
              <a:gd name="T14" fmla="*/ 16614 w 21600"/>
              <a:gd name="T15" fmla="*/ 9672 h 21600"/>
            </a:gdLst>
            <a:ahLst/>
            <a:cxnLst>
              <a:cxn ang="T8">
                <a:pos x="T0" y="T1"/>
              </a:cxn>
              <a:cxn ang="T9">
                <a:pos x="T2" y="T3"/>
              </a:cxn>
              <a:cxn ang="T10">
                <a:pos x="T4" y="T5"/>
              </a:cxn>
              <a:cxn ang="T11">
                <a:pos x="T6" y="T7"/>
              </a:cxn>
            </a:cxnLst>
            <a:rect l="T12" t="T13" r="T14" b="T15"/>
            <a:pathLst>
              <a:path w="21600" h="21600">
                <a:moveTo>
                  <a:pt x="21600" y="6079"/>
                </a:moveTo>
                <a:lnTo>
                  <a:pt x="13164" y="0"/>
                </a:lnTo>
                <a:lnTo>
                  <a:pt x="13164" y="2486"/>
                </a:lnTo>
                <a:lnTo>
                  <a:pt x="12427" y="2486"/>
                </a:lnTo>
                <a:cubicBezTo>
                  <a:pt x="5564" y="2486"/>
                  <a:pt x="0" y="6816"/>
                  <a:pt x="0" y="12158"/>
                </a:cubicBezTo>
                <a:lnTo>
                  <a:pt x="0" y="21600"/>
                </a:lnTo>
                <a:lnTo>
                  <a:pt x="7345" y="21600"/>
                </a:lnTo>
                <a:lnTo>
                  <a:pt x="7345" y="12158"/>
                </a:lnTo>
                <a:cubicBezTo>
                  <a:pt x="7345" y="10785"/>
                  <a:pt x="9620" y="9672"/>
                  <a:pt x="12427" y="9672"/>
                </a:cubicBezTo>
                <a:lnTo>
                  <a:pt x="13164" y="9672"/>
                </a:lnTo>
                <a:lnTo>
                  <a:pt x="13164" y="12158"/>
                </a:lnTo>
                <a:lnTo>
                  <a:pt x="21600" y="6079"/>
                </a:lnTo>
                <a:close/>
              </a:path>
            </a:pathLst>
          </a:custGeom>
          <a:noFill/>
          <a:ln w="79375" cap="flat" cmpd="sng">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lstStyle/>
          <a:p>
            <a:endParaRPr lang="ja-JP" altLang="en-US"/>
          </a:p>
        </p:txBody>
      </p:sp>
      <p:sp>
        <p:nvSpPr>
          <p:cNvPr id="6166" name="曲折矢印 44"/>
          <p:cNvSpPr>
            <a:spLocks/>
          </p:cNvSpPr>
          <p:nvPr/>
        </p:nvSpPr>
        <p:spPr bwMode="auto">
          <a:xfrm flipH="1">
            <a:off x="3762375" y="7032625"/>
            <a:ext cx="681038" cy="7112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310 h 21600"/>
              <a:gd name="T14" fmla="*/ 18118 w 21600"/>
              <a:gd name="T15" fmla="*/ 9848 h 21600"/>
            </a:gdLst>
            <a:ahLst/>
            <a:cxnLst>
              <a:cxn ang="T8">
                <a:pos x="T0" y="T1"/>
              </a:cxn>
              <a:cxn ang="T9">
                <a:pos x="T2" y="T3"/>
              </a:cxn>
              <a:cxn ang="T10">
                <a:pos x="T4" y="T5"/>
              </a:cxn>
              <a:cxn ang="T11">
                <a:pos x="T6" y="T7"/>
              </a:cxn>
            </a:cxnLst>
            <a:rect l="T12" t="T13" r="T14" b="T15"/>
            <a:pathLst>
              <a:path w="21600" h="21600">
                <a:moveTo>
                  <a:pt x="21600" y="6079"/>
                </a:moveTo>
                <a:lnTo>
                  <a:pt x="15984" y="0"/>
                </a:lnTo>
                <a:lnTo>
                  <a:pt x="15984" y="2310"/>
                </a:lnTo>
                <a:lnTo>
                  <a:pt x="12427" y="2310"/>
                </a:lnTo>
                <a:cubicBezTo>
                  <a:pt x="5564" y="2310"/>
                  <a:pt x="0" y="6719"/>
                  <a:pt x="0" y="12158"/>
                </a:cubicBezTo>
                <a:lnTo>
                  <a:pt x="0" y="21600"/>
                </a:lnTo>
                <a:lnTo>
                  <a:pt x="7705" y="21600"/>
                </a:lnTo>
                <a:lnTo>
                  <a:pt x="7705" y="12158"/>
                </a:lnTo>
                <a:cubicBezTo>
                  <a:pt x="7705" y="10882"/>
                  <a:pt x="9819" y="9848"/>
                  <a:pt x="12427" y="9848"/>
                </a:cubicBezTo>
                <a:lnTo>
                  <a:pt x="15984" y="9848"/>
                </a:lnTo>
                <a:lnTo>
                  <a:pt x="15984" y="12158"/>
                </a:lnTo>
                <a:lnTo>
                  <a:pt x="21600" y="6079"/>
                </a:lnTo>
                <a:close/>
              </a:path>
            </a:pathLst>
          </a:custGeom>
          <a:noFill/>
          <a:ln w="79375" cap="flat" cmpd="sng">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lstStyle/>
          <a:p>
            <a:endParaRPr lang="ja-JP" altLang="en-US"/>
          </a:p>
        </p:txBody>
      </p:sp>
      <p:sp>
        <p:nvSpPr>
          <p:cNvPr id="10259" name="AutoShape 23"/>
          <p:cNvSpPr>
            <a:spLocks noChangeArrowheads="1"/>
          </p:cNvSpPr>
          <p:nvPr/>
        </p:nvSpPr>
        <p:spPr bwMode="auto">
          <a:xfrm>
            <a:off x="2411413" y="7388225"/>
            <a:ext cx="1536700" cy="1047750"/>
          </a:xfrm>
          <a:prstGeom prst="irregularSeal1">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r>
              <a:rPr lang="ja-JP" altLang="en-US" sz="1800" b="1">
                <a:solidFill>
                  <a:schemeClr val="bg1"/>
                </a:solidFill>
                <a:latin typeface="Arial" panose="020B0604020202020204" pitchFamily="34" charset="0"/>
              </a:rPr>
              <a:t>悪循環</a:t>
            </a:r>
          </a:p>
        </p:txBody>
      </p:sp>
      <p:sp>
        <p:nvSpPr>
          <p:cNvPr id="10260" name="テキスト プレースホルダー 1"/>
          <p:cNvSpPr>
            <a:spLocks noChangeArrowheads="1"/>
          </p:cNvSpPr>
          <p:nvPr/>
        </p:nvSpPr>
        <p:spPr bwMode="auto">
          <a:xfrm>
            <a:off x="1223963" y="5689600"/>
            <a:ext cx="3282950"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　実際に投票に行かない若者に聴いた主な理由 </a:t>
            </a:r>
            <a:endParaRPr lang="ja-JP" altLang="en-US" sz="1000">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10261" name="角丸四角形 9"/>
          <p:cNvSpPr>
            <a:spLocks noChangeArrowheads="1"/>
          </p:cNvSpPr>
          <p:nvPr/>
        </p:nvSpPr>
        <p:spPr bwMode="auto">
          <a:xfrm>
            <a:off x="5105400" y="6946900"/>
            <a:ext cx="1577975" cy="1558925"/>
          </a:xfrm>
          <a:prstGeom prst="roundRect">
            <a:avLst>
              <a:gd name="adj" fmla="val 5718"/>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b="1">
                <a:solidFill>
                  <a:srgbClr val="FFFFFF"/>
                </a:solidFill>
                <a:latin typeface="メイリオ" panose="020B0604030504040204" pitchFamily="50" charset="-128"/>
                <a:ea typeface="メイリオ" panose="020B0604030504040204" pitchFamily="50" charset="-128"/>
                <a:sym typeface="メイリオ" panose="020B0604030504040204" pitchFamily="50" charset="-128"/>
              </a:rPr>
              <a:t>　少子高齢化の時代、どうせ若者が投票しないなら、投票に行く高齢者の意見を聴こうとする候補者が増えるかもしれない</a:t>
            </a:r>
            <a:r>
              <a:rPr lang="ja-JP" altLang="en-US" sz="1400" b="1">
                <a:solidFill>
                  <a:srgbClr val="FFFFFF"/>
                </a:solidFill>
                <a:latin typeface="メイリオ" panose="020B0604030504040204" pitchFamily="50" charset="-128"/>
                <a:ea typeface="メイリオ" panose="020B0604030504040204" pitchFamily="50" charset="-128"/>
                <a:sym typeface="メイリオ" panose="020B0604030504040204" pitchFamily="50" charset="-128"/>
              </a:rPr>
              <a:t>。</a:t>
            </a:r>
          </a:p>
        </p:txBody>
      </p:sp>
      <p:pic>
        <p:nvPicPr>
          <p:cNvPr id="10262" name="Picture 15" descr="C:\Users\2000362fa\Desktop\1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113" y="8370888"/>
            <a:ext cx="49530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 name="グラフ 22"/>
          <p:cNvGraphicFramePr>
            <a:graphicFrameLocks/>
          </p:cNvGraphicFramePr>
          <p:nvPr>
            <p:extLst>
              <p:ext uri="{D42A27DB-BD31-4B8C-83A1-F6EECF244321}">
                <p14:modId xmlns:p14="http://schemas.microsoft.com/office/powerpoint/2010/main" val="663007228"/>
              </p:ext>
            </p:extLst>
          </p:nvPr>
        </p:nvGraphicFramePr>
        <p:xfrm>
          <a:off x="5090637" y="1710373"/>
          <a:ext cx="1824038" cy="12985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グラフ 23"/>
          <p:cNvGraphicFramePr>
            <a:graphicFrameLocks/>
          </p:cNvGraphicFramePr>
          <p:nvPr>
            <p:extLst>
              <p:ext uri="{D42A27DB-BD31-4B8C-83A1-F6EECF244321}">
                <p14:modId xmlns:p14="http://schemas.microsoft.com/office/powerpoint/2010/main" val="3063777674"/>
              </p:ext>
            </p:extLst>
          </p:nvPr>
        </p:nvGraphicFramePr>
        <p:xfrm>
          <a:off x="866935" y="1781493"/>
          <a:ext cx="1724025" cy="12414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グラフ 24"/>
          <p:cNvGraphicFramePr>
            <a:graphicFrameLocks/>
          </p:cNvGraphicFramePr>
          <p:nvPr>
            <p:extLst>
              <p:ext uri="{D42A27DB-BD31-4B8C-83A1-F6EECF244321}">
                <p14:modId xmlns:p14="http://schemas.microsoft.com/office/powerpoint/2010/main" val="1381283857"/>
              </p:ext>
            </p:extLst>
          </p:nvPr>
        </p:nvGraphicFramePr>
        <p:xfrm>
          <a:off x="2703516" y="1882618"/>
          <a:ext cx="1924050" cy="12398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グラフ 25"/>
          <p:cNvGraphicFramePr>
            <a:graphicFrameLocks/>
          </p:cNvGraphicFramePr>
          <p:nvPr>
            <p:extLst>
              <p:ext uri="{D42A27DB-BD31-4B8C-83A1-F6EECF244321}">
                <p14:modId xmlns:p14="http://schemas.microsoft.com/office/powerpoint/2010/main" val="3802431126"/>
              </p:ext>
            </p:extLst>
          </p:nvPr>
        </p:nvGraphicFramePr>
        <p:xfrm>
          <a:off x="3615849" y="1750696"/>
          <a:ext cx="1908175" cy="1266825"/>
        </p:xfrm>
        <a:graphic>
          <a:graphicData uri="http://schemas.openxmlformats.org/drawingml/2006/chart">
            <c:chart xmlns:c="http://schemas.openxmlformats.org/drawingml/2006/chart" xmlns:r="http://schemas.openxmlformats.org/officeDocument/2006/relationships" r:id="rId8"/>
          </a:graphicData>
        </a:graphic>
      </p:graphicFrame>
      <p:sp>
        <p:nvSpPr>
          <p:cNvPr id="10267" name="テキスト プレースホルダー 1"/>
          <p:cNvSpPr txBox="1">
            <a:spLocks/>
          </p:cNvSpPr>
          <p:nvPr/>
        </p:nvSpPr>
        <p:spPr bwMode="auto">
          <a:xfrm>
            <a:off x="5187950" y="3184525"/>
            <a:ext cx="16049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kumimoji="1" lang="ja-JP" altLang="en-US" sz="1000" dirty="0">
                <a:solidFill>
                  <a:srgbClr val="000000"/>
                </a:solidFill>
                <a:latin typeface="メイリオ" panose="020B0604030504040204" pitchFamily="50" charset="-128"/>
                <a:ea typeface="メイリオ" panose="020B0604030504040204" pitchFamily="50" charset="-128"/>
              </a:rPr>
              <a:t>　投票率は、</a:t>
            </a:r>
            <a:r>
              <a:rPr kumimoji="1" lang="ja-JP" altLang="en-US" sz="1000" dirty="0" smtClean="0">
                <a:solidFill>
                  <a:srgbClr val="000000"/>
                </a:solidFill>
                <a:latin typeface="メイリオ" panose="020B0604030504040204" pitchFamily="50" charset="-128"/>
                <a:ea typeface="メイリオ" panose="020B0604030504040204" pitchFamily="50" charset="-128"/>
              </a:rPr>
              <a:t>若者</a:t>
            </a:r>
            <a:r>
              <a:rPr kumimoji="1" lang="ja-JP" altLang="en-US" sz="1000" dirty="0">
                <a:solidFill>
                  <a:srgbClr val="000000"/>
                </a:solidFill>
                <a:latin typeface="メイリオ" panose="020B0604030504040204" pitchFamily="50" charset="-128"/>
                <a:ea typeface="メイリオ" panose="020B0604030504040204" pitchFamily="50" charset="-128"/>
              </a:rPr>
              <a:t>が</a:t>
            </a:r>
            <a:r>
              <a:rPr kumimoji="1" lang="ja-JP" altLang="en-US" sz="1000" dirty="0" smtClean="0">
                <a:solidFill>
                  <a:srgbClr val="000000"/>
                </a:solidFill>
                <a:latin typeface="メイリオ" panose="020B0604030504040204" pitchFamily="50" charset="-128"/>
                <a:ea typeface="メイリオ" panose="020B0604030504040204" pitchFamily="50" charset="-128"/>
              </a:rPr>
              <a:t>低く</a:t>
            </a:r>
            <a:r>
              <a:rPr kumimoji="1" lang="ja-JP" altLang="en-US" sz="1000" dirty="0">
                <a:solidFill>
                  <a:srgbClr val="000000"/>
                </a:solidFill>
                <a:latin typeface="メイリオ" panose="020B0604030504040204" pitchFamily="50" charset="-128"/>
                <a:ea typeface="メイリオ" panose="020B0604030504040204" pitchFamily="50" charset="-128"/>
              </a:rPr>
              <a:t>、</a:t>
            </a:r>
            <a:r>
              <a:rPr kumimoji="1" lang="ja-JP" altLang="en-US" sz="1000" dirty="0" smtClean="0">
                <a:solidFill>
                  <a:srgbClr val="000000"/>
                </a:solidFill>
                <a:latin typeface="メイリオ" panose="020B0604030504040204" pitchFamily="50" charset="-128"/>
                <a:ea typeface="メイリオ" panose="020B0604030504040204" pitchFamily="50" charset="-128"/>
              </a:rPr>
              <a:t>高齢者</a:t>
            </a:r>
            <a:r>
              <a:rPr kumimoji="1" lang="ja-JP" altLang="en-US" sz="1000" dirty="0">
                <a:solidFill>
                  <a:srgbClr val="000000"/>
                </a:solidFill>
                <a:latin typeface="メイリオ" panose="020B0604030504040204" pitchFamily="50" charset="-128"/>
                <a:ea typeface="メイリオ" panose="020B0604030504040204" pitchFamily="50" charset="-128"/>
              </a:rPr>
              <a:t>が</a:t>
            </a:r>
            <a:r>
              <a:rPr kumimoji="1" lang="ja-JP" altLang="en-US" sz="1000" dirty="0" smtClean="0">
                <a:solidFill>
                  <a:srgbClr val="000000"/>
                </a:solidFill>
                <a:latin typeface="メイリオ" panose="020B0604030504040204" pitchFamily="50" charset="-128"/>
                <a:ea typeface="メイリオ" panose="020B0604030504040204" pitchFamily="50" charset="-128"/>
              </a:rPr>
              <a:t>高い</a:t>
            </a:r>
            <a:r>
              <a:rPr kumimoji="1" lang="ja-JP" altLang="en-US" sz="1000" dirty="0">
                <a:solidFill>
                  <a:srgbClr val="000000"/>
                </a:solidFill>
                <a:latin typeface="メイリオ" panose="020B0604030504040204" pitchFamily="50" charset="-128"/>
                <a:ea typeface="メイリオ" panose="020B0604030504040204" pitchFamily="50" charset="-128"/>
              </a:rPr>
              <a:t>傾向にあります。２０歳台前半は約３０％、６０歳台後半は７０％近く</a:t>
            </a:r>
            <a:r>
              <a:rPr kumimoji="1" lang="ja-JP" altLang="en-US" sz="1000" dirty="0" smtClean="0">
                <a:solidFill>
                  <a:srgbClr val="000000"/>
                </a:solidFill>
                <a:latin typeface="メイリオ" panose="020B0604030504040204" pitchFamily="50" charset="-128"/>
                <a:ea typeface="メイリオ" panose="020B0604030504040204" pitchFamily="50" charset="-128"/>
              </a:rPr>
              <a:t>なっています</a:t>
            </a:r>
            <a:r>
              <a:rPr kumimoji="1" lang="ja-JP" altLang="en-US" sz="1000" dirty="0">
                <a:solidFill>
                  <a:srgbClr val="000000"/>
                </a:solidFill>
                <a:latin typeface="メイリオ" panose="020B0604030504040204" pitchFamily="50" charset="-128"/>
                <a:ea typeface="メイリオ" panose="020B0604030504040204" pitchFamily="50" charset="-128"/>
              </a:rPr>
              <a:t>。一方、平成２８年から選挙権年齢が引き下がった１８～１９歳は、約３６％で、２０歳代よりは高めの傾向にありますが、若者の投票率は依然、低い状況にあります。</a:t>
            </a:r>
            <a:endParaRPr kumimoji="1" lang="ja-JP" altLang="en-US" sz="1000" dirty="0">
              <a:latin typeface="メイリオ" panose="020B0604030504040204" pitchFamily="50" charset="-128"/>
              <a:ea typeface="メイリオ" panose="020B0604030504040204" pitchFamily="50" charset="-128"/>
            </a:endParaRPr>
          </a:p>
        </p:txBody>
      </p:sp>
      <p:sp>
        <p:nvSpPr>
          <p:cNvPr id="10268" name="テキスト プレースホルダー 1"/>
          <p:cNvSpPr>
            <a:spLocks noChangeArrowheads="1"/>
          </p:cNvSpPr>
          <p:nvPr/>
        </p:nvSpPr>
        <p:spPr bwMode="auto">
          <a:xfrm>
            <a:off x="2933541" y="2187419"/>
            <a:ext cx="9207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行った</a:t>
            </a:r>
          </a:p>
          <a:p>
            <a:pPr>
              <a:spcBef>
                <a:spcPct val="0"/>
              </a:spcBef>
              <a:buClr>
                <a:schemeClr val="hlink"/>
              </a:buClr>
              <a:buSzPct val="60000"/>
              <a:buFont typeface="Arial" panose="020B0604020202020204" pitchFamily="34" charset="0"/>
              <a:buNone/>
            </a:pPr>
            <a:r>
              <a:rPr lang="en-US" altLang="ja-JP" sz="1200" b="1" dirty="0" smtClean="0">
                <a:latin typeface="メイリオ" panose="020B0604030504040204" pitchFamily="50" charset="-128"/>
                <a:ea typeface="メイリオ" panose="020B0604030504040204" pitchFamily="50" charset="-128"/>
                <a:sym typeface="メイリオ" panose="020B0604030504040204" pitchFamily="50" charset="-128"/>
              </a:rPr>
              <a:t>55.87%</a:t>
            </a:r>
            <a:endParaRPr lang="ja-JP" altLang="en-US" sz="1200" b="1" dirty="0">
              <a:latin typeface="メイリオ" panose="020B0604030504040204" pitchFamily="50" charset="-128"/>
              <a:ea typeface="メイリオ" panose="020B0604030504040204" pitchFamily="50" charset="-128"/>
              <a:sym typeface="メイリオ" panose="020B0604030504040204" pitchFamily="50" charset="-128"/>
            </a:endParaRPr>
          </a:p>
          <a:p>
            <a:pPr>
              <a:spcBef>
                <a:spcPct val="0"/>
              </a:spcBef>
              <a:buClr>
                <a:schemeClr val="hlink"/>
              </a:buClr>
              <a:buSzPct val="60000"/>
              <a:buFont typeface="Arial" panose="020B0604020202020204" pitchFamily="34" charset="0"/>
              <a:buNone/>
            </a:pPr>
            <a:endParaRPr lang="ja-JP" altLang="en-US" sz="1000" dirty="0">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10269" name="テキスト プレースホルダー 1"/>
          <p:cNvSpPr>
            <a:spLocks noChangeArrowheads="1"/>
          </p:cNvSpPr>
          <p:nvPr/>
        </p:nvSpPr>
        <p:spPr bwMode="auto">
          <a:xfrm>
            <a:off x="1500267" y="2216467"/>
            <a:ext cx="892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行った</a:t>
            </a:r>
          </a:p>
          <a:p>
            <a:pPr>
              <a:spcBef>
                <a:spcPct val="0"/>
              </a:spcBef>
              <a:buClr>
                <a:schemeClr val="hlink"/>
              </a:buClr>
              <a:buSzPct val="60000"/>
              <a:buFont typeface="Arial" panose="020B0604020202020204" pitchFamily="34" charset="0"/>
              <a:buNone/>
            </a:pPr>
            <a:r>
              <a:rPr lang="en-US" altLang="ja-JP" sz="1200" b="1" dirty="0" smtClean="0">
                <a:latin typeface="メイリオ" panose="020B0604030504040204" pitchFamily="50" charset="-128"/>
                <a:ea typeface="メイリオ" panose="020B0604030504040204" pitchFamily="50" charset="-128"/>
                <a:sym typeface="メイリオ" panose="020B0604030504040204" pitchFamily="50" charset="-128"/>
              </a:rPr>
              <a:t>48</a:t>
            </a:r>
            <a:r>
              <a:rPr lang="en-US" altLang="ja-JP" sz="1200" b="1" dirty="0" smtClean="0">
                <a:latin typeface="メイリオ" panose="020B0604030504040204" pitchFamily="50" charset="-128"/>
                <a:ea typeface="メイリオ" panose="020B0604030504040204" pitchFamily="50" charset="-128"/>
                <a:sym typeface="メイリオ" panose="020B0604030504040204" pitchFamily="50" charset="-128"/>
              </a:rPr>
              <a:t>.8%</a:t>
            </a:r>
            <a:endParaRPr lang="ja-JP" altLang="en-US" sz="1200" b="1" dirty="0">
              <a:latin typeface="メイリオ" panose="020B0604030504040204" pitchFamily="50" charset="-128"/>
              <a:ea typeface="メイリオ" panose="020B0604030504040204" pitchFamily="50" charset="-128"/>
              <a:sym typeface="メイリオ" panose="020B0604030504040204" pitchFamily="50" charset="-128"/>
            </a:endParaRPr>
          </a:p>
          <a:p>
            <a:pPr>
              <a:spcBef>
                <a:spcPct val="0"/>
              </a:spcBef>
              <a:buClr>
                <a:schemeClr val="hlink"/>
              </a:buClr>
              <a:buSzPct val="60000"/>
              <a:buFont typeface="Arial" panose="020B0604020202020204" pitchFamily="34" charset="0"/>
              <a:buNone/>
            </a:pPr>
            <a:endParaRPr lang="ja-JP" altLang="en-US" sz="1000" dirty="0">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10270" name="テキスト プレースホルダー 1"/>
          <p:cNvSpPr>
            <a:spLocks noChangeArrowheads="1"/>
          </p:cNvSpPr>
          <p:nvPr/>
        </p:nvSpPr>
        <p:spPr bwMode="auto">
          <a:xfrm>
            <a:off x="4314351" y="2185196"/>
            <a:ext cx="8620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行った</a:t>
            </a:r>
          </a:p>
          <a:p>
            <a:pPr>
              <a:spcBef>
                <a:spcPct val="0"/>
              </a:spcBef>
              <a:buClr>
                <a:schemeClr val="hlink"/>
              </a:buClr>
              <a:buSzPct val="60000"/>
              <a:buFont typeface="Arial" panose="020B0604020202020204" pitchFamily="34" charset="0"/>
              <a:buNone/>
            </a:pPr>
            <a:r>
              <a:rPr lang="en-US" altLang="ja-JP" sz="1200" b="1" dirty="0" smtClean="0">
                <a:latin typeface="メイリオ" panose="020B0604030504040204" pitchFamily="50" charset="-128"/>
                <a:ea typeface="メイリオ" panose="020B0604030504040204" pitchFamily="50" charset="-128"/>
                <a:sym typeface="メイリオ" panose="020B0604030504040204" pitchFamily="50" charset="-128"/>
              </a:rPr>
              <a:t>56.29</a:t>
            </a:r>
            <a:r>
              <a:rPr lang="en-US" altLang="ja-JP" sz="1200" b="1" dirty="0">
                <a:latin typeface="メイリオ" panose="020B0604030504040204" pitchFamily="50" charset="-128"/>
                <a:ea typeface="メイリオ" panose="020B0604030504040204" pitchFamily="50" charset="-128"/>
                <a:sym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sym typeface="メイリオ" panose="020B0604030504040204" pitchFamily="50" charset="-128"/>
            </a:endParaRPr>
          </a:p>
          <a:p>
            <a:pPr>
              <a:spcBef>
                <a:spcPct val="0"/>
              </a:spcBef>
              <a:buClr>
                <a:schemeClr val="hlink"/>
              </a:buClr>
              <a:buSzPct val="60000"/>
              <a:buFont typeface="Arial" panose="020B0604020202020204" pitchFamily="34" charset="0"/>
              <a:buNone/>
            </a:pPr>
            <a:endParaRPr lang="ja-JP" altLang="en-US" sz="1000" dirty="0">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10271" name="テキスト プレースホルダー 1"/>
          <p:cNvSpPr>
            <a:spLocks noChangeArrowheads="1"/>
          </p:cNvSpPr>
          <p:nvPr/>
        </p:nvSpPr>
        <p:spPr bwMode="auto">
          <a:xfrm>
            <a:off x="5727700" y="2176008"/>
            <a:ext cx="8747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行った</a:t>
            </a:r>
          </a:p>
          <a:p>
            <a:pPr>
              <a:spcBef>
                <a:spcPct val="0"/>
              </a:spcBef>
              <a:buClr>
                <a:schemeClr val="hlink"/>
              </a:buClr>
              <a:buSzPct val="60000"/>
              <a:buFont typeface="Arial" panose="020B0604020202020204" pitchFamily="34" charset="0"/>
              <a:buNone/>
            </a:pPr>
            <a:r>
              <a:rPr lang="en-US" altLang="ja-JP" sz="1200" b="1" dirty="0">
                <a:latin typeface="メイリオ" panose="020B0604030504040204" pitchFamily="50" charset="-128"/>
                <a:ea typeface="メイリオ" panose="020B0604030504040204" pitchFamily="50" charset="-128"/>
                <a:sym typeface="メイリオ" panose="020B0604030504040204" pitchFamily="50" charset="-128"/>
              </a:rPr>
              <a:t>34.80%</a:t>
            </a:r>
            <a:endParaRPr lang="ja-JP" altLang="en-US" sz="1200" b="1" dirty="0">
              <a:latin typeface="メイリオ" panose="020B0604030504040204" pitchFamily="50" charset="-128"/>
              <a:ea typeface="メイリオ" panose="020B0604030504040204" pitchFamily="50" charset="-128"/>
              <a:sym typeface="メイリオ" panose="020B0604030504040204" pitchFamily="50" charset="-128"/>
            </a:endParaRPr>
          </a:p>
          <a:p>
            <a:pPr>
              <a:spcBef>
                <a:spcPct val="0"/>
              </a:spcBef>
              <a:buClr>
                <a:schemeClr val="hlink"/>
              </a:buClr>
              <a:buSzPct val="60000"/>
              <a:buFont typeface="Arial" panose="020B0604020202020204" pitchFamily="34" charset="0"/>
              <a:buNone/>
            </a:pPr>
            <a:endParaRPr lang="ja-JP" altLang="en-US" sz="1000" dirty="0">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3" name="正方形/長方形 2"/>
          <p:cNvSpPr/>
          <p:nvPr/>
        </p:nvSpPr>
        <p:spPr bwMode="auto">
          <a:xfrm>
            <a:off x="2660650" y="6978650"/>
            <a:ext cx="1152525" cy="465138"/>
          </a:xfrm>
          <a:prstGeom prst="rect">
            <a:avLst/>
          </a:prstGeom>
          <a:no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r>
              <a:rPr lang="ja-JP" altLang="en-US" sz="1050" dirty="0">
                <a:latin typeface="ＭＳ Ｐゴシック" pitchFamily="50" charset="-128"/>
              </a:rPr>
              <a:t>若者の意見が</a:t>
            </a:r>
          </a:p>
          <a:p>
            <a:pPr eaLnBrk="1" hangingPunct="1">
              <a:buFont typeface="Arial" panose="020B0604020202020204" pitchFamily="34" charset="0"/>
              <a:buNone/>
              <a:defRPr/>
            </a:pPr>
            <a:r>
              <a:rPr lang="ja-JP" altLang="en-US" sz="1050" dirty="0">
                <a:latin typeface="ＭＳ Ｐゴシック" pitchFamily="50" charset="-128"/>
              </a:rPr>
              <a:t>反映されない</a:t>
            </a:r>
          </a:p>
        </p:txBody>
      </p:sp>
      <p:sp>
        <p:nvSpPr>
          <p:cNvPr id="37" name="正方形/長方形 36"/>
          <p:cNvSpPr/>
          <p:nvPr/>
        </p:nvSpPr>
        <p:spPr bwMode="auto">
          <a:xfrm>
            <a:off x="3870325" y="7740650"/>
            <a:ext cx="1306513" cy="465138"/>
          </a:xfrm>
          <a:prstGeom prst="rect">
            <a:avLst/>
          </a:prstGeom>
          <a:no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r>
              <a:rPr lang="ja-JP" altLang="en-US" sz="1050" dirty="0"/>
              <a:t>若者の意見を代弁する候補者が当選しない</a:t>
            </a:r>
          </a:p>
        </p:txBody>
      </p:sp>
      <p:sp>
        <p:nvSpPr>
          <p:cNvPr id="38" name="正方形/長方形 37"/>
          <p:cNvSpPr/>
          <p:nvPr/>
        </p:nvSpPr>
        <p:spPr bwMode="auto">
          <a:xfrm>
            <a:off x="2660650" y="8537575"/>
            <a:ext cx="1033463" cy="360363"/>
          </a:xfrm>
          <a:prstGeom prst="rect">
            <a:avLst/>
          </a:prstGeom>
          <a:no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r>
              <a:rPr lang="ja-JP" altLang="en-US" sz="1050" dirty="0">
                <a:latin typeface="ＭＳ Ｐゴシック" pitchFamily="50" charset="-128"/>
              </a:rPr>
              <a:t>若者の</a:t>
            </a:r>
          </a:p>
          <a:p>
            <a:pPr eaLnBrk="1" hangingPunct="1">
              <a:buFont typeface="Arial" panose="020B0604020202020204" pitchFamily="34" charset="0"/>
              <a:buNone/>
              <a:defRPr/>
            </a:pPr>
            <a:r>
              <a:rPr lang="ja-JP" altLang="en-US" sz="1050" dirty="0">
                <a:latin typeface="ＭＳ Ｐゴシック" pitchFamily="50" charset="-128"/>
              </a:rPr>
              <a:t>投票率低下</a:t>
            </a:r>
          </a:p>
        </p:txBody>
      </p:sp>
      <p:sp>
        <p:nvSpPr>
          <p:cNvPr id="39" name="正方形/長方形 38"/>
          <p:cNvSpPr/>
          <p:nvPr/>
        </p:nvSpPr>
        <p:spPr bwMode="auto">
          <a:xfrm>
            <a:off x="1300163" y="7794625"/>
            <a:ext cx="1122362" cy="266700"/>
          </a:xfrm>
          <a:prstGeom prst="rect">
            <a:avLst/>
          </a:prstGeom>
          <a:solidFill>
            <a:srgbClr val="FFFF00"/>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r>
              <a:rPr lang="ja-JP" altLang="en-US" sz="1050" dirty="0">
                <a:latin typeface="ＭＳ Ｐゴシック" pitchFamily="50" charset="-128"/>
              </a:rPr>
              <a:t>政治への無関心</a:t>
            </a:r>
          </a:p>
        </p:txBody>
      </p:sp>
      <p:sp>
        <p:nvSpPr>
          <p:cNvPr id="40" name="正方形/長方形 39"/>
          <p:cNvSpPr/>
          <p:nvPr/>
        </p:nvSpPr>
        <p:spPr bwMode="auto">
          <a:xfrm>
            <a:off x="4244975" y="6024563"/>
            <a:ext cx="1152525" cy="265112"/>
          </a:xfrm>
          <a:prstGeom prst="rect">
            <a:avLst/>
          </a:prstGeom>
          <a:solidFill>
            <a:srgbClr val="FFFF00"/>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r>
              <a:rPr lang="ja-JP" altLang="en-US" sz="1050" dirty="0">
                <a:latin typeface="ＭＳ Ｐゴシック" pitchFamily="50" charset="-128"/>
              </a:rPr>
              <a:t>政治への無関心</a:t>
            </a:r>
          </a:p>
        </p:txBody>
      </p:sp>
      <p:sp>
        <p:nvSpPr>
          <p:cNvPr id="10277" name="右矢印 1"/>
          <p:cNvSpPr>
            <a:spLocks noChangeArrowheads="1"/>
          </p:cNvSpPr>
          <p:nvPr/>
        </p:nvSpPr>
        <p:spPr bwMode="auto">
          <a:xfrm>
            <a:off x="3795713" y="5948363"/>
            <a:ext cx="379412" cy="417512"/>
          </a:xfrm>
          <a:prstGeom prst="rightArrow">
            <a:avLst>
              <a:gd name="adj1" fmla="val 50000"/>
              <a:gd name="adj2" fmla="val 50000"/>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0278" name="Oval 37"/>
          <p:cNvSpPr>
            <a:spLocks noChangeArrowheads="1"/>
          </p:cNvSpPr>
          <p:nvPr/>
        </p:nvSpPr>
        <p:spPr bwMode="auto">
          <a:xfrm>
            <a:off x="165100" y="8424863"/>
            <a:ext cx="501650" cy="473075"/>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3</a:t>
            </a:r>
            <a:endParaRPr lang="ja-JP" altLang="en-US" sz="2000">
              <a:solidFill>
                <a:schemeClr val="bg1"/>
              </a:solidFill>
              <a:latin typeface="メイリオ" panose="020B0604030504040204" pitchFamily="50" charset="-128"/>
              <a:ea typeface="メイリオ" panose="020B0604030504040204" pitchFamily="50" charset="-128"/>
            </a:endParaRPr>
          </a:p>
        </p:txBody>
      </p:sp>
      <p:graphicFrame>
        <p:nvGraphicFramePr>
          <p:cNvPr id="7" name="コンテンツ プレースホルダー 5"/>
          <p:cNvGraphicFramePr>
            <a:graphicFrameLocks/>
          </p:cNvGraphicFramePr>
          <p:nvPr>
            <p:extLst>
              <p:ext uri="{D42A27DB-BD31-4B8C-83A1-F6EECF244321}">
                <p14:modId xmlns:p14="http://schemas.microsoft.com/office/powerpoint/2010/main" val="996955661"/>
              </p:ext>
            </p:extLst>
          </p:nvPr>
        </p:nvGraphicFramePr>
        <p:xfrm>
          <a:off x="836613" y="3235325"/>
          <a:ext cx="4475162" cy="1951038"/>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63"/>
                                        </p:tgtEl>
                                        <p:attrNameLst>
                                          <p:attrName>style.visibility</p:attrName>
                                        </p:attrNameLst>
                                      </p:cBhvr>
                                      <p:to>
                                        <p:strVal val="visible"/>
                                      </p:to>
                                    </p:set>
                                    <p:anim calcmode="lin" valueType="num">
                                      <p:cBhvr>
                                        <p:cTn id="7" dur="500" fill="hold"/>
                                        <p:tgtEl>
                                          <p:spTgt spid="6163"/>
                                        </p:tgtEl>
                                        <p:attrNameLst>
                                          <p:attrName>ppt_x</p:attrName>
                                        </p:attrNameLst>
                                      </p:cBhvr>
                                      <p:tavLst>
                                        <p:tav tm="0">
                                          <p:val>
                                            <p:strVal val="0-#ppt_w/2"/>
                                          </p:val>
                                        </p:tav>
                                        <p:tav tm="100000">
                                          <p:val>
                                            <p:strVal val="#ppt_x"/>
                                          </p:val>
                                        </p:tav>
                                      </p:tavLst>
                                    </p:anim>
                                    <p:anim calcmode="lin" valueType="num">
                                      <p:cBhvr>
                                        <p:cTn id="8" dur="500" fill="hold"/>
                                        <p:tgtEl>
                                          <p:spTgt spid="61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64"/>
                                        </p:tgtEl>
                                        <p:attrNameLst>
                                          <p:attrName>style.visibility</p:attrName>
                                        </p:attrNameLst>
                                      </p:cBhvr>
                                      <p:to>
                                        <p:strVal val="visible"/>
                                      </p:to>
                                    </p:set>
                                    <p:anim calcmode="lin" valueType="num">
                                      <p:cBhvr>
                                        <p:cTn id="13" dur="500" fill="hold"/>
                                        <p:tgtEl>
                                          <p:spTgt spid="6164"/>
                                        </p:tgtEl>
                                        <p:attrNameLst>
                                          <p:attrName>ppt_x</p:attrName>
                                        </p:attrNameLst>
                                      </p:cBhvr>
                                      <p:tavLst>
                                        <p:tav tm="0">
                                          <p:val>
                                            <p:strVal val="#ppt_x"/>
                                          </p:val>
                                        </p:tav>
                                        <p:tav tm="100000">
                                          <p:val>
                                            <p:strVal val="#ppt_x"/>
                                          </p:val>
                                        </p:tav>
                                      </p:tavLst>
                                    </p:anim>
                                    <p:anim calcmode="lin" valueType="num">
                                      <p:cBhvr>
                                        <p:cTn id="14" dur="500" fill="hold"/>
                                        <p:tgtEl>
                                          <p:spTgt spid="616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166"/>
                                        </p:tgtEl>
                                        <p:attrNameLst>
                                          <p:attrName>style.visibility</p:attrName>
                                        </p:attrNameLst>
                                      </p:cBhvr>
                                      <p:to>
                                        <p:strVal val="visible"/>
                                      </p:to>
                                    </p:set>
                                    <p:anim calcmode="lin" valueType="num">
                                      <p:cBhvr>
                                        <p:cTn id="19" dur="500" fill="hold"/>
                                        <p:tgtEl>
                                          <p:spTgt spid="6166"/>
                                        </p:tgtEl>
                                        <p:attrNameLst>
                                          <p:attrName>ppt_x</p:attrName>
                                        </p:attrNameLst>
                                      </p:cBhvr>
                                      <p:tavLst>
                                        <p:tav tm="0">
                                          <p:val>
                                            <p:strVal val="1+#ppt_w/2"/>
                                          </p:val>
                                        </p:tav>
                                        <p:tav tm="100000">
                                          <p:val>
                                            <p:strVal val="#ppt_x"/>
                                          </p:val>
                                        </p:tav>
                                      </p:tavLst>
                                    </p:anim>
                                    <p:anim calcmode="lin" valueType="num">
                                      <p:cBhvr>
                                        <p:cTn id="20" dur="500" fill="hold"/>
                                        <p:tgtEl>
                                          <p:spTgt spid="616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6165"/>
                                        </p:tgtEl>
                                        <p:attrNameLst>
                                          <p:attrName>style.visibility</p:attrName>
                                        </p:attrNameLst>
                                      </p:cBhvr>
                                      <p:to>
                                        <p:strVal val="visible"/>
                                      </p:to>
                                    </p:set>
                                    <p:anim calcmode="lin" valueType="num">
                                      <p:cBhvr>
                                        <p:cTn id="25" dur="500" fill="hold"/>
                                        <p:tgtEl>
                                          <p:spTgt spid="6165"/>
                                        </p:tgtEl>
                                        <p:attrNameLst>
                                          <p:attrName>ppt_x</p:attrName>
                                        </p:attrNameLst>
                                      </p:cBhvr>
                                      <p:tavLst>
                                        <p:tav tm="0">
                                          <p:val>
                                            <p:strVal val="#ppt_x"/>
                                          </p:val>
                                        </p:tav>
                                        <p:tav tm="100000">
                                          <p:val>
                                            <p:strVal val="#ppt_x"/>
                                          </p:val>
                                        </p:tav>
                                      </p:tavLst>
                                    </p:anim>
                                    <p:anim calcmode="lin" valueType="num">
                                      <p:cBhvr>
                                        <p:cTn id="26" dur="500" fill="hold"/>
                                        <p:tgtEl>
                                          <p:spTgt spid="61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0.66.163.2\default\選挙課啓発係\A  Let'sすたでぃ選挙\27 Let'sすたでぃ選挙\１　版下作成\4 納品物\選挙法の歩み.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88" y="1647825"/>
            <a:ext cx="3389312"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テキスト プレースホルダー 1"/>
          <p:cNvSpPr>
            <a:spLocks noChangeArrowheads="1"/>
          </p:cNvSpPr>
          <p:nvPr/>
        </p:nvSpPr>
        <p:spPr bwMode="auto">
          <a:xfrm>
            <a:off x="330200" y="1187450"/>
            <a:ext cx="54768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１ 選挙制度の歴史</a:t>
            </a:r>
          </a:p>
        </p:txBody>
      </p:sp>
      <p:sp>
        <p:nvSpPr>
          <p:cNvPr id="11268" name="正方形/長方形 23"/>
          <p:cNvSpPr>
            <a:spLocks noChangeArrowheads="1"/>
          </p:cNvSpPr>
          <p:nvPr/>
        </p:nvSpPr>
        <p:spPr bwMode="auto">
          <a:xfrm>
            <a:off x="6026150" y="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11269" name="角丸四角形 9"/>
          <p:cNvSpPr>
            <a:spLocks noChangeArrowheads="1"/>
          </p:cNvSpPr>
          <p:nvPr/>
        </p:nvSpPr>
        <p:spPr bwMode="auto">
          <a:xfrm>
            <a:off x="666750" y="7505700"/>
            <a:ext cx="5140325" cy="1397000"/>
          </a:xfrm>
          <a:prstGeom prst="roundRect">
            <a:avLst>
              <a:gd name="adj" fmla="val 7509"/>
            </a:avLst>
          </a:prstGeom>
          <a:noFill/>
          <a:ln w="2540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200" b="1" dirty="0">
              <a:solidFill>
                <a:srgbClr val="002060"/>
              </a:solidFill>
              <a:latin typeface="メイリオ" panose="020B0604030504040204" pitchFamily="50" charset="-128"/>
              <a:ea typeface="メイリオ" panose="020B0604030504040204" pitchFamily="50" charset="-128"/>
              <a:sym typeface="メイリオ" panose="020B0604030504040204" pitchFamily="50" charset="-128"/>
            </a:endParaRPr>
          </a:p>
          <a:p>
            <a:pPr eaLnBrk="1" hangingPunct="1">
              <a:spcBef>
                <a:spcPct val="0"/>
              </a:spcBef>
              <a:buFont typeface="Arial" panose="020B0604020202020204" pitchFamily="34" charset="0"/>
              <a:buNone/>
            </a:pPr>
            <a:r>
              <a:rPr lang="ja-JP" altLang="en-US" sz="1200" b="1" dirty="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　</a:t>
            </a:r>
          </a:p>
          <a:p>
            <a:pPr eaLnBrk="1" hangingPunct="1">
              <a:spcBef>
                <a:spcPct val="0"/>
              </a:spcBef>
              <a:buFont typeface="Arial" panose="020B0604020202020204" pitchFamily="34" charset="0"/>
              <a:buNone/>
            </a:pPr>
            <a:r>
              <a:rPr lang="ja-JP" altLang="en-US" sz="1200" b="1" dirty="0">
                <a:solidFill>
                  <a:srgbClr val="002060"/>
                </a:solidFill>
                <a:latin typeface="メイリオ" panose="020B0604030504040204" pitchFamily="50" charset="-128"/>
                <a:ea typeface="メイリオ" panose="020B0604030504040204" pitchFamily="50" charset="-128"/>
                <a:sym typeface="メイリオ" panose="020B0604030504040204" pitchFamily="50" charset="-128"/>
              </a:rPr>
              <a:t>世界のいろいろな投票制度</a:t>
            </a:r>
          </a:p>
          <a:p>
            <a:pPr eaLnBrk="1" hangingPunct="1">
              <a:spcBef>
                <a:spcPct val="0"/>
              </a:spcBef>
              <a:buFont typeface="Arial" panose="020B0604020202020204" pitchFamily="34" charset="0"/>
              <a:buNone/>
            </a:pP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　ベルギー、オーストラリアでは、投票が義務になっており、理由なく投票しない</a:t>
            </a:r>
          </a:p>
          <a:p>
            <a:pPr eaLnBrk="1" hangingPunct="1">
              <a:spcBef>
                <a:spcPct val="0"/>
              </a:spcBef>
              <a:buFont typeface="Arial" panose="020B0604020202020204" pitchFamily="34" charset="0"/>
              <a:buNone/>
            </a:pP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sym typeface="メイリオ" panose="020B0604030504040204" pitchFamily="50" charset="-128"/>
              </a:rPr>
              <a:t>人への罰金</a:t>
            </a: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制度もあります。ブラジルは、年齢（</a:t>
            </a:r>
            <a:r>
              <a:rPr lang="en-US" altLang="ja-JP" sz="1000" dirty="0">
                <a:latin typeface="メイリオ" panose="020B0604030504040204" pitchFamily="50" charset="-128"/>
                <a:ea typeface="メイリオ" panose="020B0604030504040204" pitchFamily="50" charset="-128"/>
                <a:sym typeface="メイリオ" panose="020B0604030504040204" pitchFamily="50" charset="-128"/>
              </a:rPr>
              <a:t>18</a:t>
            </a: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歳～</a:t>
            </a:r>
            <a:r>
              <a:rPr lang="en-US" altLang="ja-JP" sz="1000" dirty="0">
                <a:latin typeface="メイリオ" panose="020B0604030504040204" pitchFamily="50" charset="-128"/>
                <a:ea typeface="メイリオ" panose="020B0604030504040204" pitchFamily="50" charset="-128"/>
                <a:sym typeface="メイリオ" panose="020B0604030504040204" pitchFamily="50" charset="-128"/>
              </a:rPr>
              <a:t>70</a:t>
            </a: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歳）によって義務投票</a:t>
            </a:r>
            <a:r>
              <a:rPr lang="ja-JP" altLang="en-US" sz="1000" dirty="0" smtClean="0">
                <a:latin typeface="メイリオ" panose="020B0604030504040204" pitchFamily="50" charset="-128"/>
                <a:ea typeface="メイリオ" panose="020B0604030504040204" pitchFamily="50" charset="-128"/>
                <a:sym typeface="メイリオ" panose="020B0604030504040204" pitchFamily="50" charset="-128"/>
              </a:rPr>
              <a:t>に</a:t>
            </a:r>
            <a:endParaRPr lang="en-US" altLang="ja-JP" sz="1000" dirty="0" smtClean="0">
              <a:latin typeface="メイリオ" panose="020B0604030504040204" pitchFamily="50" charset="-128"/>
              <a:ea typeface="メイリオ" panose="020B0604030504040204" pitchFamily="50" charset="-128"/>
              <a:sym typeface="メイリオ" panose="020B0604030504040204" pitchFamily="50" charset="-128"/>
            </a:endParaRPr>
          </a:p>
          <a:p>
            <a:pPr eaLnBrk="1" hangingPunct="1">
              <a:spcBef>
                <a:spcPct val="0"/>
              </a:spcBef>
              <a:buFont typeface="Arial" panose="020B0604020202020204" pitchFamily="34" charset="0"/>
              <a:buNone/>
            </a:pP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sym typeface="メイリオ" panose="020B0604030504040204" pitchFamily="50" charset="-128"/>
              </a:rPr>
              <a:t>なって</a:t>
            </a: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います。</a:t>
            </a:r>
          </a:p>
          <a:p>
            <a:pPr eaLnBrk="1" hangingPunct="1">
              <a:spcBef>
                <a:spcPct val="0"/>
              </a:spcBef>
              <a:buFont typeface="Arial" panose="020B0604020202020204" pitchFamily="34" charset="0"/>
              <a:buNone/>
            </a:pP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　タイでは、二日酔いで投票先を間違わないように、投票日の前日は、禁酒のルー</a:t>
            </a:r>
          </a:p>
          <a:p>
            <a:pPr eaLnBrk="1" hangingPunct="1">
              <a:spcBef>
                <a:spcPct val="0"/>
              </a:spcBef>
              <a:buFont typeface="Arial" panose="020B0604020202020204" pitchFamily="34" charset="0"/>
              <a:buNone/>
            </a:pPr>
            <a:r>
              <a:rPr lang="ja-JP" altLang="en-US" sz="1000" dirty="0">
                <a:latin typeface="メイリオ" panose="020B0604030504040204" pitchFamily="50" charset="-128"/>
                <a:ea typeface="メイリオ" panose="020B0604030504040204" pitchFamily="50" charset="-128"/>
                <a:sym typeface="メイリオ" panose="020B0604030504040204" pitchFamily="50" charset="-128"/>
              </a:rPr>
              <a:t>　ルとなっています。</a:t>
            </a:r>
          </a:p>
        </p:txBody>
      </p:sp>
      <p:sp>
        <p:nvSpPr>
          <p:cNvPr id="11270" name="タイトル 1"/>
          <p:cNvSpPr>
            <a:spLocks noChangeArrowheads="1"/>
          </p:cNvSpPr>
          <p:nvPr/>
        </p:nvSpPr>
        <p:spPr bwMode="auto">
          <a:xfrm>
            <a:off x="322263" y="514350"/>
            <a:ext cx="53117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dist">
              <a:spcBef>
                <a:spcPct val="0"/>
              </a:spcBef>
              <a:buFont typeface="Wingdings" panose="05000000000000000000" pitchFamily="2" charset="2"/>
              <a:buNone/>
            </a:pPr>
            <a:r>
              <a:rPr lang="ja-JP" altLang="en-US" sz="2400">
                <a:latin typeface="メイリオ" panose="020B0604030504040204" pitchFamily="50" charset="-128"/>
                <a:ea typeface="メイリオ" panose="020B0604030504040204" pitchFamily="50" charset="-128"/>
                <a:sym typeface="メイリオ" panose="020B0604030504040204" pitchFamily="50" charset="-128"/>
              </a:rPr>
              <a:t>なぜ選挙権年齢が</a:t>
            </a:r>
            <a:r>
              <a:rPr lang="ja-JP" altLang="en-US" sz="2600">
                <a:latin typeface="メイリオ" panose="020B0604030504040204" pitchFamily="50" charset="-128"/>
                <a:ea typeface="メイリオ" panose="020B0604030504040204" pitchFamily="50" charset="-128"/>
                <a:sym typeface="メイリオ" panose="020B0604030504040204" pitchFamily="50" charset="-128"/>
              </a:rPr>
              <a:t>引き下げられた</a:t>
            </a:r>
            <a:r>
              <a:rPr lang="ja-JP" altLang="en-US" sz="2400">
                <a:latin typeface="メイリオ" panose="020B0604030504040204" pitchFamily="50" charset="-128"/>
                <a:ea typeface="メイリオ" panose="020B0604030504040204" pitchFamily="50" charset="-128"/>
                <a:sym typeface="メイリオ" panose="020B0604030504040204" pitchFamily="50" charset="-128"/>
              </a:rPr>
              <a:t>か</a:t>
            </a:r>
          </a:p>
        </p:txBody>
      </p:sp>
      <p:sp>
        <p:nvSpPr>
          <p:cNvPr id="11271" name="直線コネクタ 25"/>
          <p:cNvSpPr>
            <a:spLocks noChangeShapeType="1"/>
          </p:cNvSpPr>
          <p:nvPr/>
        </p:nvSpPr>
        <p:spPr bwMode="auto">
          <a:xfrm>
            <a:off x="190500" y="1089025"/>
            <a:ext cx="5756275" cy="1588"/>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7176" name="角丸四角形 31"/>
          <p:cNvSpPr>
            <a:spLocks noChangeArrowheads="1"/>
          </p:cNvSpPr>
          <p:nvPr/>
        </p:nvSpPr>
        <p:spPr bwMode="auto">
          <a:xfrm>
            <a:off x="4298950" y="3006725"/>
            <a:ext cx="755650" cy="422275"/>
          </a:xfrm>
          <a:prstGeom prst="roundRect">
            <a:avLst>
              <a:gd name="adj" fmla="val 2458"/>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00"/>
              </a:lnSpc>
              <a:spcBef>
                <a:spcPts val="600"/>
              </a:spcBef>
              <a:buFont typeface="Wingdings" panose="05000000000000000000" pitchFamily="2" charset="2"/>
              <a:buNone/>
            </a:pPr>
            <a:endParaRPr lang="ja-JP" altLang="zh-CN" sz="1400" b="1">
              <a:solidFill>
                <a:srgbClr val="000000"/>
              </a:solidFill>
              <a:latin typeface="ＭＳ Ｐゴシック" panose="020B0600070205080204" pitchFamily="50" charset="-128"/>
              <a:sym typeface="ＭＳ Ｐゴシック" panose="020B0600070205080204" pitchFamily="50" charset="-128"/>
            </a:endParaRPr>
          </a:p>
          <a:p>
            <a:pPr algn="ctr" eaLnBrk="1" hangingPunct="1">
              <a:lnSpc>
                <a:spcPts val="1200"/>
              </a:lnSpc>
              <a:spcBef>
                <a:spcPts val="600"/>
              </a:spcBef>
              <a:buFont typeface="Wingdings" panose="05000000000000000000" pitchFamily="2" charset="2"/>
              <a:buNone/>
            </a:pPr>
            <a:endParaRPr lang="ja-JP" altLang="zh-CN" sz="1200" b="1">
              <a:solidFill>
                <a:srgbClr val="000000"/>
              </a:solidFill>
              <a:latin typeface="HG丸ｺﾞｼｯｸM-PRO" panose="020F0600000000000000" pitchFamily="50" charset="-128"/>
              <a:ea typeface="HG丸ｺﾞｼｯｸM-PRO" panose="020F0600000000000000" pitchFamily="50" charset="-128"/>
              <a:sym typeface="メイリオ" panose="020B0604030504040204" pitchFamily="50" charset="-128"/>
            </a:endParaRPr>
          </a:p>
        </p:txBody>
      </p:sp>
      <p:sp>
        <p:nvSpPr>
          <p:cNvPr id="7177" name="角丸四角形 36"/>
          <p:cNvSpPr>
            <a:spLocks noChangeArrowheads="1"/>
          </p:cNvSpPr>
          <p:nvPr/>
        </p:nvSpPr>
        <p:spPr bwMode="auto">
          <a:xfrm>
            <a:off x="4303713" y="1838325"/>
            <a:ext cx="747712" cy="1117600"/>
          </a:xfrm>
          <a:prstGeom prst="roundRect">
            <a:avLst>
              <a:gd name="adj" fmla="val 1505"/>
            </a:avLst>
          </a:prstGeom>
          <a:solidFill>
            <a:srgbClr val="0070C0">
              <a:alpha val="7097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00"/>
              </a:lnSpc>
              <a:spcBef>
                <a:spcPts val="600"/>
              </a:spcBef>
              <a:buFont typeface="Wingdings" panose="05000000000000000000" pitchFamily="2" charset="2"/>
              <a:buNone/>
            </a:pPr>
            <a:endParaRPr lang="ja-JP" altLang="en-US" sz="1400" b="1">
              <a:solidFill>
                <a:srgbClr val="000000"/>
              </a:solidFill>
              <a:latin typeface="ＭＳ Ｐゴシック" panose="020B0600070205080204" pitchFamily="50" charset="-128"/>
              <a:sym typeface="ＭＳ Ｐゴシック" panose="020B0600070205080204" pitchFamily="50" charset="-128"/>
            </a:endParaRPr>
          </a:p>
          <a:p>
            <a:pPr algn="ctr" eaLnBrk="1" hangingPunct="1">
              <a:lnSpc>
                <a:spcPct val="0"/>
              </a:lnSpc>
              <a:spcBef>
                <a:spcPts val="600"/>
              </a:spcBef>
              <a:buFont typeface="Wingdings" panose="05000000000000000000" pitchFamily="2" charset="2"/>
              <a:buNone/>
            </a:pPr>
            <a:r>
              <a:rPr lang="ja-JP" altLang="en-US" sz="700">
                <a:solidFill>
                  <a:srgbClr val="000000"/>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rPr>
              <a:t>平成</a:t>
            </a:r>
            <a:r>
              <a:rPr lang="en-US" altLang="ja-JP" sz="700">
                <a:solidFill>
                  <a:srgbClr val="000000"/>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rPr>
              <a:t>28</a:t>
            </a:r>
            <a:r>
              <a:rPr lang="ja-JP" altLang="en-US" sz="700">
                <a:solidFill>
                  <a:srgbClr val="000000"/>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rPr>
              <a:t>年</a:t>
            </a:r>
          </a:p>
          <a:p>
            <a:pPr algn="ctr" eaLnBrk="1" hangingPunct="1">
              <a:lnSpc>
                <a:spcPts val="300"/>
              </a:lnSpc>
              <a:spcBef>
                <a:spcPts val="600"/>
              </a:spcBef>
              <a:buFont typeface="Wingdings" panose="05000000000000000000" pitchFamily="2" charset="2"/>
              <a:buNone/>
            </a:pPr>
            <a:r>
              <a:rPr lang="ja-JP" altLang="en-US" sz="700">
                <a:solidFill>
                  <a:srgbClr val="000000"/>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rPr>
              <a:t>（</a:t>
            </a:r>
            <a:r>
              <a:rPr lang="en-US" altLang="ja-JP" sz="700">
                <a:solidFill>
                  <a:srgbClr val="000000"/>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rPr>
              <a:t>2016</a:t>
            </a:r>
            <a:r>
              <a:rPr lang="ja-JP" altLang="en-US" sz="700">
                <a:solidFill>
                  <a:srgbClr val="000000"/>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rPr>
              <a:t>）</a:t>
            </a:r>
            <a:endParaRPr lang="en-US" altLang="ja-JP" sz="700">
              <a:solidFill>
                <a:srgbClr val="000000"/>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endParaRPr>
          </a:p>
          <a:p>
            <a:pPr algn="ctr" eaLnBrk="1" hangingPunct="1">
              <a:lnSpc>
                <a:spcPts val="1200"/>
              </a:lnSpc>
              <a:spcBef>
                <a:spcPts val="600"/>
              </a:spcBef>
              <a:buFont typeface="Wingdings" panose="05000000000000000000" pitchFamily="2" charset="2"/>
              <a:buNone/>
            </a:pPr>
            <a:endParaRPr lang="ja-JP" altLang="en-US" sz="1200" b="1">
              <a:solidFill>
                <a:srgbClr val="000000"/>
              </a:solidFill>
              <a:latin typeface="HG丸ｺﾞｼｯｸM-PRO" panose="020F0600000000000000" pitchFamily="50" charset="-128"/>
              <a:ea typeface="HG丸ｺﾞｼｯｸM-PRO" panose="020F0600000000000000" pitchFamily="50" charset="-128"/>
              <a:sym typeface="メイリオ" panose="020B0604030504040204" pitchFamily="50" charset="-128"/>
            </a:endParaRPr>
          </a:p>
          <a:p>
            <a:pPr algn="ctr" eaLnBrk="1" hangingPunct="1">
              <a:lnSpc>
                <a:spcPts val="1200"/>
              </a:lnSpc>
              <a:spcBef>
                <a:spcPts val="600"/>
              </a:spcBef>
              <a:buFont typeface="Wingdings" panose="05000000000000000000" pitchFamily="2" charset="2"/>
              <a:buNone/>
            </a:pPr>
            <a:endParaRPr lang="ja-JP" altLang="en-US" sz="1200" b="1">
              <a:solidFill>
                <a:srgbClr val="000000"/>
              </a:solidFill>
              <a:latin typeface="HG丸ｺﾞｼｯｸM-PRO" panose="020F0600000000000000" pitchFamily="50" charset="-128"/>
              <a:ea typeface="HG丸ｺﾞｼｯｸM-PRO" panose="020F0600000000000000" pitchFamily="50" charset="-128"/>
              <a:sym typeface="メイリオ" panose="020B0604030504040204" pitchFamily="50" charset="-128"/>
            </a:endParaRPr>
          </a:p>
          <a:p>
            <a:pPr algn="ctr" eaLnBrk="1" hangingPunct="1">
              <a:lnSpc>
                <a:spcPts val="1200"/>
              </a:lnSpc>
              <a:spcBef>
                <a:spcPts val="600"/>
              </a:spcBef>
              <a:buFont typeface="Wingdings" panose="05000000000000000000" pitchFamily="2" charset="2"/>
              <a:buNone/>
            </a:pPr>
            <a:endParaRPr lang="ja-JP" altLang="en-US" sz="1200" b="1">
              <a:solidFill>
                <a:srgbClr val="000000"/>
              </a:solidFill>
              <a:latin typeface="HG丸ｺﾞｼｯｸM-PRO" panose="020F0600000000000000" pitchFamily="50" charset="-128"/>
              <a:ea typeface="HG丸ｺﾞｼｯｸM-PRO" panose="020F0600000000000000" pitchFamily="50" charset="-128"/>
              <a:sym typeface="メイリオ" panose="020B0604030504040204" pitchFamily="50" charset="-128"/>
            </a:endParaRPr>
          </a:p>
          <a:p>
            <a:pPr algn="ctr" eaLnBrk="1" hangingPunct="1">
              <a:lnSpc>
                <a:spcPts val="1200"/>
              </a:lnSpc>
              <a:spcBef>
                <a:spcPts val="600"/>
              </a:spcBef>
              <a:buFont typeface="Wingdings" panose="05000000000000000000" pitchFamily="2" charset="2"/>
              <a:buNone/>
            </a:pPr>
            <a:endParaRPr lang="ja-JP" altLang="en-US" sz="1200" b="1">
              <a:solidFill>
                <a:srgbClr val="000000"/>
              </a:solidFill>
              <a:latin typeface="HG丸ｺﾞｼｯｸM-PRO" panose="020F0600000000000000" pitchFamily="50" charset="-128"/>
              <a:ea typeface="HG丸ｺﾞｼｯｸM-PRO" panose="020F0600000000000000" pitchFamily="50" charset="-128"/>
              <a:sym typeface="メイリオ" panose="020B0604030504040204" pitchFamily="50" charset="-128"/>
            </a:endParaRPr>
          </a:p>
          <a:p>
            <a:pPr algn="ctr" eaLnBrk="1" hangingPunct="1">
              <a:lnSpc>
                <a:spcPts val="1200"/>
              </a:lnSpc>
              <a:spcBef>
                <a:spcPts val="600"/>
              </a:spcBef>
              <a:buFont typeface="Wingdings" panose="05000000000000000000" pitchFamily="2" charset="2"/>
              <a:buNone/>
            </a:pPr>
            <a:endParaRPr lang="ja-JP" altLang="en-US" sz="1200" b="1">
              <a:solidFill>
                <a:srgbClr val="000000"/>
              </a:solidFill>
              <a:latin typeface="HG丸ｺﾞｼｯｸM-PRO" panose="020F0600000000000000" pitchFamily="50" charset="-128"/>
              <a:ea typeface="HG丸ｺﾞｼｯｸM-PRO" panose="020F0600000000000000" pitchFamily="50" charset="-128"/>
              <a:sym typeface="メイリオ" panose="020B0604030504040204" pitchFamily="50" charset="-128"/>
            </a:endParaRPr>
          </a:p>
          <a:p>
            <a:pPr algn="ctr" eaLnBrk="1" hangingPunct="1">
              <a:lnSpc>
                <a:spcPts val="1200"/>
              </a:lnSpc>
              <a:spcBef>
                <a:spcPts val="600"/>
              </a:spcBef>
              <a:buFont typeface="Wingdings" panose="05000000000000000000" pitchFamily="2" charset="2"/>
              <a:buNone/>
            </a:pPr>
            <a:endParaRPr lang="ja-JP" altLang="en-US" sz="1200" b="1">
              <a:solidFill>
                <a:srgbClr val="000000"/>
              </a:solidFill>
              <a:latin typeface="HG丸ｺﾞｼｯｸM-PRO" panose="020F0600000000000000" pitchFamily="50" charset="-128"/>
              <a:ea typeface="HG丸ｺﾞｼｯｸM-PRO" panose="020F0600000000000000" pitchFamily="50" charset="-128"/>
              <a:sym typeface="メイリオ" panose="020B0604030504040204" pitchFamily="50" charset="-128"/>
            </a:endParaRPr>
          </a:p>
          <a:p>
            <a:pPr algn="ctr" eaLnBrk="1" hangingPunct="1">
              <a:lnSpc>
                <a:spcPts val="1200"/>
              </a:lnSpc>
              <a:spcBef>
                <a:spcPts val="600"/>
              </a:spcBef>
              <a:buFont typeface="Wingdings" panose="05000000000000000000" pitchFamily="2" charset="2"/>
              <a:buNone/>
            </a:pPr>
            <a:endParaRPr lang="ja-JP" altLang="en-US" sz="1200" b="1">
              <a:solidFill>
                <a:srgbClr val="000000"/>
              </a:solidFill>
              <a:latin typeface="HG丸ｺﾞｼｯｸM-PRO" panose="020F0600000000000000" pitchFamily="50" charset="-128"/>
              <a:ea typeface="HG丸ｺﾞｼｯｸM-PRO" panose="020F0600000000000000" pitchFamily="50" charset="-128"/>
              <a:sym typeface="メイリオ" panose="020B0604030504040204" pitchFamily="50" charset="-128"/>
            </a:endParaRPr>
          </a:p>
        </p:txBody>
      </p:sp>
      <p:grpSp>
        <p:nvGrpSpPr>
          <p:cNvPr id="7179" name="Group 11"/>
          <p:cNvGrpSpPr>
            <a:grpSpLocks noChangeAspect="1"/>
          </p:cNvGrpSpPr>
          <p:nvPr/>
        </p:nvGrpSpPr>
        <p:grpSpPr bwMode="auto">
          <a:xfrm>
            <a:off x="4303713" y="2178050"/>
            <a:ext cx="723900" cy="603250"/>
            <a:chOff x="0" y="0"/>
            <a:chExt cx="1760537" cy="1398587"/>
          </a:xfrm>
        </p:grpSpPr>
        <p:pic>
          <p:nvPicPr>
            <p:cNvPr id="11288" name="Picture 5" descr="C:\Users\2000362fa\Desktop\touhyou_bo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25"/>
              <a:ext cx="99695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6" descr="C:\Users\2000362fa\Desktop\touhyou_gir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0"/>
              <a:ext cx="1023937"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82" name="ホームベース 6"/>
          <p:cNvSpPr>
            <a:spLocks noChangeArrowheads="1"/>
          </p:cNvSpPr>
          <p:nvPr/>
        </p:nvSpPr>
        <p:spPr bwMode="auto">
          <a:xfrm>
            <a:off x="4314825" y="1647825"/>
            <a:ext cx="749300" cy="141288"/>
          </a:xfrm>
          <a:prstGeom prst="homePlate">
            <a:avLst>
              <a:gd name="adj" fmla="val 49915"/>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lnSpc>
                <a:spcPts val="500"/>
              </a:lnSpc>
              <a:spcBef>
                <a:spcPct val="0"/>
              </a:spcBef>
              <a:buFont typeface="Wingdings" panose="05000000000000000000" pitchFamily="2" charset="2"/>
              <a:buNone/>
            </a:pPr>
            <a:r>
              <a:rPr lang="en-US" altLang="ja-JP" sz="600" b="1">
                <a:solidFill>
                  <a:schemeClr val="bg1"/>
                </a:solidFill>
                <a:latin typeface="HG丸ｺﾞｼｯｸM-PRO" panose="020F0600000000000000" pitchFamily="50" charset="-128"/>
                <a:ea typeface="HG丸ｺﾞｼｯｸM-PRO" panose="020F0600000000000000" pitchFamily="50" charset="-128"/>
                <a:sym typeface="HGｺﾞｼｯｸM" panose="020B0609000000000000" pitchFamily="49" charset="-128"/>
              </a:rPr>
              <a:t>18</a:t>
            </a:r>
            <a:r>
              <a:rPr lang="ja-JP" altLang="en-US" sz="600" b="1">
                <a:solidFill>
                  <a:schemeClr val="bg1"/>
                </a:solidFill>
                <a:latin typeface="HG丸ｺﾞｼｯｸM-PRO" panose="020F0600000000000000" pitchFamily="50" charset="-128"/>
                <a:ea typeface="HG丸ｺﾞｼｯｸM-PRO" panose="020F0600000000000000" pitchFamily="50" charset="-128"/>
                <a:sym typeface="HGｺﾞｼｯｸM" panose="020B0609000000000000" pitchFamily="49" charset="-128"/>
              </a:rPr>
              <a:t>歳選挙権</a:t>
            </a:r>
            <a:endParaRPr lang="ja-JP" altLang="en-US" sz="1800">
              <a:latin typeface="HG丸ｺﾞｼｯｸM-PRO" panose="020F0600000000000000" pitchFamily="50" charset="-128"/>
              <a:ea typeface="HG丸ｺﾞｼｯｸM-PRO" panose="020F0600000000000000" pitchFamily="50" charset="-128"/>
            </a:endParaRPr>
          </a:p>
        </p:txBody>
      </p:sp>
      <p:pic>
        <p:nvPicPr>
          <p:cNvPr id="7183"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0075" y="2995613"/>
            <a:ext cx="5715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テキスト プレースホルダー 1"/>
          <p:cNvSpPr>
            <a:spLocks noChangeArrowheads="1"/>
          </p:cNvSpPr>
          <p:nvPr/>
        </p:nvSpPr>
        <p:spPr bwMode="auto">
          <a:xfrm>
            <a:off x="330200" y="5362575"/>
            <a:ext cx="5476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２ なぜ１８歳に引き下げられたか</a:t>
            </a:r>
          </a:p>
        </p:txBody>
      </p:sp>
      <p:sp>
        <p:nvSpPr>
          <p:cNvPr id="7185" name="コンテンツ プレースホルダー 2"/>
          <p:cNvSpPr>
            <a:spLocks noChangeArrowheads="1"/>
          </p:cNvSpPr>
          <p:nvPr/>
        </p:nvSpPr>
        <p:spPr bwMode="auto">
          <a:xfrm>
            <a:off x="541338" y="6019800"/>
            <a:ext cx="532288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Clr>
                <a:schemeClr val="hlink"/>
              </a:buClr>
              <a:buSzPct val="150000"/>
              <a:buFont typeface="Arial" charset="0"/>
              <a:buBlip>
                <a:blip r:embed="rId6"/>
              </a:buBlip>
              <a:defRPr/>
            </a:pPr>
            <a:r>
              <a:rPr lang="ja-JP" altLang="en-US" sz="1200" b="1" dirty="0">
                <a:solidFill>
                  <a:srgbClr val="00B050"/>
                </a:solidFill>
                <a:latin typeface="メイリオ" pitchFamily="50" charset="-128"/>
                <a:ea typeface="メイリオ" pitchFamily="50" charset="-128"/>
                <a:cs typeface="メイリオ" pitchFamily="50" charset="-128"/>
                <a:sym typeface="メイリオ" pitchFamily="50" charset="-128"/>
              </a:rPr>
              <a:t>　世界の9割の国々</a:t>
            </a:r>
            <a:r>
              <a:rPr lang="ja-JP" altLang="en-US" sz="900" dirty="0">
                <a:latin typeface="メイリオ" pitchFamily="50" charset="-128"/>
                <a:ea typeface="メイリオ" pitchFamily="50" charset="-128"/>
                <a:cs typeface="メイリオ" pitchFamily="50" charset="-128"/>
                <a:sym typeface="メイリオ" pitchFamily="50" charset="-128"/>
              </a:rPr>
              <a:t>では</a:t>
            </a:r>
            <a:r>
              <a:rPr lang="ja-JP" altLang="en-US" sz="1200" b="1" dirty="0">
                <a:solidFill>
                  <a:srgbClr val="00B050"/>
                </a:solidFill>
                <a:latin typeface="メイリオ" pitchFamily="50" charset="-128"/>
                <a:ea typeface="メイリオ" pitchFamily="50" charset="-128"/>
                <a:cs typeface="メイリオ" pitchFamily="50" charset="-128"/>
                <a:sym typeface="メイリオ" pitchFamily="50" charset="-128"/>
              </a:rPr>
              <a:t>すでに18歳から選挙権</a:t>
            </a:r>
            <a:r>
              <a:rPr lang="ja-JP" altLang="en-US" sz="900" dirty="0">
                <a:latin typeface="メイリオ" pitchFamily="50" charset="-128"/>
                <a:ea typeface="メイリオ" pitchFamily="50" charset="-128"/>
                <a:cs typeface="メイリオ" pitchFamily="50" charset="-128"/>
                <a:sym typeface="メイリオ" pitchFamily="50" charset="-128"/>
              </a:rPr>
              <a:t>がある</a:t>
            </a:r>
            <a:r>
              <a:rPr lang="ja-JP" altLang="en-US" sz="1000" dirty="0">
                <a:latin typeface="ＭＳ ゴシック" pitchFamily="49" charset="-128"/>
                <a:ea typeface="ＭＳ ゴシック" pitchFamily="49" charset="-128"/>
                <a:sym typeface="メイリオ" pitchFamily="50" charset="-128"/>
              </a:rPr>
              <a:t>　　</a:t>
            </a:r>
          </a:p>
          <a:p>
            <a:pPr>
              <a:buClr>
                <a:schemeClr val="hlink"/>
              </a:buClr>
              <a:buSzPct val="60000"/>
              <a:buFont typeface="Wingdings" pitchFamily="2" charset="2"/>
              <a:buNone/>
              <a:defRPr/>
            </a:pPr>
            <a:r>
              <a:rPr lang="ja-JP" altLang="en-US" sz="1000" dirty="0">
                <a:latin typeface="ＭＳ ゴシック" pitchFamily="49" charset="-128"/>
                <a:ea typeface="ＭＳ ゴシック" pitchFamily="49" charset="-128"/>
                <a:sym typeface="メイリオ" pitchFamily="50" charset="-128"/>
              </a:rPr>
              <a:t>　　　　</a:t>
            </a:r>
            <a:r>
              <a:rPr lang="ja-JP" altLang="en-US" sz="900" dirty="0">
                <a:latin typeface="ＭＳ ゴシック" pitchFamily="49" charset="-128"/>
                <a:ea typeface="ＭＳ ゴシック" pitchFamily="49" charset="-128"/>
                <a:sym typeface="メイリオ" pitchFamily="50" charset="-128"/>
              </a:rPr>
              <a:t>国によっては、選挙権年齢が異なる</a:t>
            </a:r>
          </a:p>
          <a:p>
            <a:pPr>
              <a:buClr>
                <a:schemeClr val="hlink"/>
              </a:buClr>
              <a:buSzPct val="60000"/>
              <a:buFont typeface="Wingdings" pitchFamily="2" charset="2"/>
              <a:buNone/>
              <a:defRPr/>
            </a:pPr>
            <a:r>
              <a:rPr lang="ja-JP" altLang="en-US" sz="900" dirty="0">
                <a:latin typeface="ＭＳ ゴシック" pitchFamily="49" charset="-128"/>
                <a:ea typeface="ＭＳ ゴシック" pitchFamily="49" charset="-128"/>
                <a:sym typeface="メイリオ" pitchFamily="50" charset="-128"/>
              </a:rPr>
              <a:t>　　　　　　　</a:t>
            </a:r>
            <a:r>
              <a:rPr lang="en-US" altLang="ja-JP" sz="900" dirty="0">
                <a:latin typeface="ＭＳ ゴシック" pitchFamily="49" charset="-128"/>
                <a:ea typeface="ＭＳ ゴシック" pitchFamily="49" charset="-128"/>
                <a:sym typeface="メイリオ" pitchFamily="50" charset="-128"/>
              </a:rPr>
              <a:t>16</a:t>
            </a:r>
            <a:r>
              <a:rPr lang="ja-JP" altLang="en-US" sz="900" dirty="0">
                <a:latin typeface="ＭＳ ゴシック" pitchFamily="49" charset="-128"/>
                <a:ea typeface="ＭＳ ゴシック" pitchFamily="49" charset="-128"/>
                <a:sym typeface="メイリオ" pitchFamily="50" charset="-128"/>
              </a:rPr>
              <a:t>歳　アルゼンチン、オーストリア、ブラジル</a:t>
            </a:r>
          </a:p>
          <a:p>
            <a:pPr>
              <a:buClr>
                <a:schemeClr val="hlink"/>
              </a:buClr>
              <a:buSzPct val="60000"/>
              <a:buFont typeface="Wingdings" pitchFamily="2" charset="2"/>
              <a:buNone/>
              <a:defRPr/>
            </a:pPr>
            <a:r>
              <a:rPr lang="ja-JP" altLang="en-US" sz="900" dirty="0">
                <a:latin typeface="ＭＳ ゴシック" pitchFamily="49" charset="-128"/>
                <a:ea typeface="ＭＳ ゴシック" pitchFamily="49" charset="-128"/>
                <a:sym typeface="メイリオ" pitchFamily="50" charset="-128"/>
              </a:rPr>
              <a:t>　　        　</a:t>
            </a:r>
            <a:r>
              <a:rPr lang="en-US" altLang="ja-JP" sz="900" dirty="0">
                <a:latin typeface="ＭＳ ゴシック" pitchFamily="49" charset="-128"/>
                <a:ea typeface="ＭＳ ゴシック" pitchFamily="49" charset="-128"/>
                <a:sym typeface="メイリオ" pitchFamily="50" charset="-128"/>
              </a:rPr>
              <a:t>17</a:t>
            </a:r>
            <a:r>
              <a:rPr lang="ja-JP" altLang="en-US" sz="900" dirty="0">
                <a:latin typeface="ＭＳ ゴシック" pitchFamily="49" charset="-128"/>
                <a:ea typeface="ＭＳ ゴシック" pitchFamily="49" charset="-128"/>
                <a:sym typeface="メイリオ" pitchFamily="50" charset="-128"/>
              </a:rPr>
              <a:t>歳　インドネシア</a:t>
            </a:r>
          </a:p>
          <a:p>
            <a:pPr>
              <a:buClr>
                <a:schemeClr val="hlink"/>
              </a:buClr>
              <a:buSzPct val="60000"/>
              <a:buFont typeface="Wingdings" pitchFamily="2" charset="2"/>
              <a:buNone/>
              <a:defRPr/>
            </a:pPr>
            <a:r>
              <a:rPr lang="ja-JP" altLang="en-US" sz="900" dirty="0">
                <a:latin typeface="ＭＳ ゴシック" pitchFamily="49" charset="-128"/>
                <a:ea typeface="ＭＳ ゴシック" pitchFamily="49" charset="-128"/>
                <a:sym typeface="メイリオ" pitchFamily="50" charset="-128"/>
              </a:rPr>
              <a:t>　　　　　　　</a:t>
            </a:r>
            <a:r>
              <a:rPr lang="en-US" altLang="ja-JP" sz="900" dirty="0">
                <a:latin typeface="ＭＳ ゴシック" pitchFamily="49" charset="-128"/>
                <a:ea typeface="ＭＳ ゴシック" pitchFamily="49" charset="-128"/>
                <a:sym typeface="メイリオ" pitchFamily="50" charset="-128"/>
              </a:rPr>
              <a:t>19</a:t>
            </a:r>
            <a:r>
              <a:rPr lang="ja-JP" altLang="en-US" sz="900" dirty="0">
                <a:latin typeface="ＭＳ ゴシック" pitchFamily="49" charset="-128"/>
                <a:ea typeface="ＭＳ ゴシック" pitchFamily="49" charset="-128"/>
                <a:sym typeface="メイリオ" pitchFamily="50" charset="-128"/>
              </a:rPr>
              <a:t>歳　韓国</a:t>
            </a:r>
            <a:r>
              <a:rPr lang="en-US" sz="900" dirty="0">
                <a:latin typeface="ＭＳ ゴシック" pitchFamily="49" charset="-128"/>
                <a:ea typeface="ＭＳ ゴシック" pitchFamily="49" charset="-128"/>
                <a:sym typeface="メイリオ" pitchFamily="50" charset="-128"/>
              </a:rPr>
              <a:t> </a:t>
            </a:r>
            <a:endParaRPr lang="ja-JP" altLang="en-US" sz="900" dirty="0">
              <a:latin typeface="ＭＳ ゴシック" pitchFamily="49" charset="-128"/>
              <a:ea typeface="ＭＳ ゴシック" pitchFamily="49" charset="-128"/>
              <a:sym typeface="メイリオ" pitchFamily="50" charset="-128"/>
            </a:endParaRPr>
          </a:p>
          <a:p>
            <a:pPr>
              <a:buClr>
                <a:schemeClr val="hlink"/>
              </a:buClr>
              <a:buSzPct val="60000"/>
              <a:buFont typeface="Wingdings" pitchFamily="2" charset="2"/>
              <a:buNone/>
              <a:defRPr/>
            </a:pPr>
            <a:r>
              <a:rPr lang="en-US" sz="900" dirty="0">
                <a:latin typeface="ＭＳ ゴシック" pitchFamily="49" charset="-128"/>
                <a:ea typeface="ＭＳ ゴシック" pitchFamily="49" charset="-128"/>
                <a:sym typeface="メイリオ" pitchFamily="50" charset="-128"/>
              </a:rPr>
              <a:t>         </a:t>
            </a:r>
            <a:r>
              <a:rPr lang="ja-JP" altLang="en-US" sz="900" dirty="0">
                <a:latin typeface="ＭＳ ゴシック" pitchFamily="49" charset="-128"/>
                <a:ea typeface="ＭＳ ゴシック" pitchFamily="49" charset="-128"/>
                <a:sym typeface="メイリオ" pitchFamily="50" charset="-128"/>
              </a:rPr>
              <a:t>　 </a:t>
            </a:r>
            <a:r>
              <a:rPr lang="en-US" sz="900" dirty="0">
                <a:latin typeface="ＭＳ ゴシック" pitchFamily="49" charset="-128"/>
                <a:ea typeface="ＭＳ ゴシック" pitchFamily="49" charset="-128"/>
                <a:sym typeface="メイリオ" pitchFamily="50" charset="-128"/>
              </a:rPr>
              <a:t>  </a:t>
            </a:r>
            <a:r>
              <a:rPr lang="en-US" altLang="ja-JP" sz="900" dirty="0">
                <a:latin typeface="ＭＳ ゴシック" pitchFamily="49" charset="-128"/>
                <a:ea typeface="ＭＳ ゴシック" pitchFamily="49" charset="-128"/>
                <a:sym typeface="メイリオ" pitchFamily="50" charset="-128"/>
              </a:rPr>
              <a:t>21</a:t>
            </a:r>
            <a:r>
              <a:rPr lang="ja-JP" altLang="en-US" sz="900" dirty="0">
                <a:latin typeface="ＭＳ ゴシック" pitchFamily="49" charset="-128"/>
                <a:ea typeface="ＭＳ ゴシック" pitchFamily="49" charset="-128"/>
                <a:sym typeface="メイリオ" pitchFamily="50" charset="-128"/>
              </a:rPr>
              <a:t>歳　シンガポール、マレーシア</a:t>
            </a:r>
          </a:p>
          <a:p>
            <a:pPr>
              <a:buClr>
                <a:schemeClr val="hlink"/>
              </a:buClr>
              <a:buSzPct val="60000"/>
              <a:buFont typeface="Wingdings" pitchFamily="2" charset="2"/>
              <a:buNone/>
              <a:defRPr/>
            </a:pPr>
            <a:r>
              <a:rPr lang="ja-JP" altLang="en-US" sz="900" dirty="0">
                <a:latin typeface="ＭＳ ゴシック" pitchFamily="49" charset="-128"/>
                <a:ea typeface="ＭＳ ゴシック" pitchFamily="49" charset="-128"/>
                <a:sym typeface="メイリオ" pitchFamily="50" charset="-128"/>
              </a:rPr>
              <a:t>              25歳　アラブ首長国連邦</a:t>
            </a:r>
          </a:p>
          <a:p>
            <a:pPr>
              <a:buClr>
                <a:schemeClr val="hlink"/>
              </a:buClr>
              <a:buSzPct val="60000"/>
              <a:buFont typeface="Wingdings" pitchFamily="2" charset="2"/>
              <a:buNone/>
              <a:defRPr/>
            </a:pPr>
            <a:endParaRPr lang="ja-JP" altLang="en-US" sz="900" dirty="0">
              <a:latin typeface="ＭＳ ゴシック" pitchFamily="49" charset="-128"/>
              <a:ea typeface="ＭＳ ゴシック" pitchFamily="49" charset="-128"/>
              <a:sym typeface="メイリオ" pitchFamily="50" charset="-128"/>
            </a:endParaRPr>
          </a:p>
          <a:p>
            <a:pPr marL="171450" indent="-171450">
              <a:buClr>
                <a:schemeClr val="hlink"/>
              </a:buClr>
              <a:buSzPct val="150000"/>
              <a:buFont typeface="Arial" charset="0"/>
              <a:buBlip>
                <a:blip r:embed="rId6"/>
              </a:buBlip>
              <a:defRPr/>
            </a:pPr>
            <a:r>
              <a:rPr lang="ja-JP" altLang="en-US" sz="1200" b="1" dirty="0">
                <a:solidFill>
                  <a:srgbClr val="00B050"/>
                </a:solidFill>
                <a:latin typeface="メイリオ" pitchFamily="50" charset="-128"/>
                <a:ea typeface="メイリオ" pitchFamily="50" charset="-128"/>
                <a:cs typeface="メイリオ" pitchFamily="50" charset="-128"/>
                <a:sym typeface="メイリオ" pitchFamily="50" charset="-128"/>
              </a:rPr>
              <a:t>　日本の未来を生きる若い世代</a:t>
            </a:r>
            <a:r>
              <a:rPr lang="ja-JP" altLang="en-US" sz="1200" dirty="0">
                <a:latin typeface="メイリオ" pitchFamily="50" charset="-128"/>
                <a:ea typeface="メイリオ" pitchFamily="50" charset="-128"/>
                <a:cs typeface="メイリオ" pitchFamily="50" charset="-128"/>
                <a:sym typeface="メイリオ" pitchFamily="50" charset="-128"/>
              </a:rPr>
              <a:t>に</a:t>
            </a:r>
            <a:r>
              <a:rPr lang="ja-JP" altLang="en-US" sz="1200" dirty="0">
                <a:solidFill>
                  <a:srgbClr val="00B050"/>
                </a:solidFill>
                <a:latin typeface="メイリオ" pitchFamily="50" charset="-128"/>
                <a:ea typeface="メイリオ" pitchFamily="50" charset="-128"/>
                <a:cs typeface="メイリオ" pitchFamily="50" charset="-128"/>
                <a:sym typeface="メイリオ" pitchFamily="50" charset="-128"/>
              </a:rPr>
              <a:t>積極的に政治に関わってほしい</a:t>
            </a:r>
            <a:r>
              <a:rPr lang="ja-JP" altLang="en-US" sz="900" dirty="0">
                <a:latin typeface="メイリオ" pitchFamily="50" charset="-128"/>
                <a:ea typeface="メイリオ" pitchFamily="50" charset="-128"/>
                <a:cs typeface="メイリオ" pitchFamily="50" charset="-128"/>
                <a:sym typeface="メイリオ" pitchFamily="50" charset="-128"/>
              </a:rPr>
              <a:t>から</a:t>
            </a:r>
            <a:endParaRPr lang="ja-JP" altLang="en-US" sz="900" dirty="0">
              <a:latin typeface="HG丸ｺﾞｼｯｸM-PRO" pitchFamily="50" charset="-128"/>
              <a:ea typeface="メイリオ" pitchFamily="50" charset="-128"/>
              <a:cs typeface="メイリオ" pitchFamily="50" charset="-128"/>
              <a:sym typeface="メイリオ" pitchFamily="50" charset="-128"/>
            </a:endParaRPr>
          </a:p>
        </p:txBody>
      </p:sp>
      <p:sp>
        <p:nvSpPr>
          <p:cNvPr id="11279" name="テキスト プレースホルダー 1"/>
          <p:cNvSpPr>
            <a:spLocks noChangeArrowheads="1"/>
          </p:cNvSpPr>
          <p:nvPr/>
        </p:nvSpPr>
        <p:spPr bwMode="auto">
          <a:xfrm>
            <a:off x="466725" y="5767388"/>
            <a:ext cx="375285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30000"/>
              </a:spcBef>
              <a:buFont typeface="Arial" panose="020B0604020202020204" pitchFamily="34" charset="0"/>
              <a:buNone/>
            </a:pPr>
            <a:r>
              <a:rPr lang="ja-JP" altLang="en-US" sz="10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　選挙権年齢が引き下げられた理由は、主に2つあります。</a:t>
            </a:r>
            <a:endParaRPr lang="ja-JP" altLang="en-US" sz="1000">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11280" name="テキスト プレースホルダー 1"/>
          <p:cNvSpPr txBox="1">
            <a:spLocks/>
          </p:cNvSpPr>
          <p:nvPr/>
        </p:nvSpPr>
        <p:spPr bwMode="auto">
          <a:xfrm>
            <a:off x="541338" y="3513138"/>
            <a:ext cx="5322887"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30000"/>
              </a:spcBef>
              <a:buFont typeface="Arial" panose="020B0604020202020204" pitchFamily="34" charset="0"/>
              <a:buNone/>
            </a:pPr>
            <a:r>
              <a:rPr kumimoji="1" lang="ja-JP" altLang="en-US" sz="1000" dirty="0">
                <a:solidFill>
                  <a:srgbClr val="000000"/>
                </a:solidFill>
                <a:latin typeface="メイリオ" panose="020B0604030504040204" pitchFamily="50" charset="-128"/>
                <a:ea typeface="メイリオ" panose="020B0604030504040204" pitchFamily="50" charset="-128"/>
              </a:rPr>
              <a:t>　最初に選挙が導入されたのは、明治２２年（</a:t>
            </a:r>
            <a:r>
              <a:rPr kumimoji="1" lang="en-US" altLang="ja-JP" sz="1000" dirty="0">
                <a:solidFill>
                  <a:srgbClr val="000000"/>
                </a:solidFill>
                <a:latin typeface="メイリオ" panose="020B0604030504040204" pitchFamily="50" charset="-128"/>
                <a:ea typeface="メイリオ" panose="020B0604030504040204" pitchFamily="50" charset="-128"/>
              </a:rPr>
              <a:t>1889</a:t>
            </a:r>
            <a:r>
              <a:rPr kumimoji="1" lang="ja-JP" altLang="en-US" sz="1000" dirty="0">
                <a:solidFill>
                  <a:srgbClr val="000000"/>
                </a:solidFill>
                <a:latin typeface="メイリオ" panose="020B0604030504040204" pitchFamily="50" charset="-128"/>
                <a:ea typeface="メイリオ" panose="020B0604030504040204" pitchFamily="50" charset="-128"/>
              </a:rPr>
              <a:t>年）で、当時は、納税額１５円以上納めた男子にしか選挙権が与えられていませんでした。これは、全体の人口のうち約１％の人の割合で、</a:t>
            </a:r>
            <a:r>
              <a:rPr kumimoji="1" lang="ja-JP" altLang="en-US" sz="1000" dirty="0">
                <a:latin typeface="メイリオ" panose="020B0604030504040204" pitchFamily="50" charset="-128"/>
                <a:ea typeface="メイリオ" panose="020B0604030504040204" pitchFamily="50" charset="-128"/>
              </a:rPr>
              <a:t>今でいうと、年収約</a:t>
            </a:r>
            <a:r>
              <a:rPr kumimoji="1" lang="en-US" altLang="ja-JP" sz="1000" dirty="0">
                <a:latin typeface="メイリオ" panose="020B0604030504040204" pitchFamily="50" charset="-128"/>
                <a:ea typeface="メイリオ" panose="020B0604030504040204" pitchFamily="50" charset="-128"/>
              </a:rPr>
              <a:t>1,000</a:t>
            </a:r>
            <a:r>
              <a:rPr kumimoji="1" lang="ja-JP" altLang="en-US" sz="1000" dirty="0">
                <a:latin typeface="メイリオ" panose="020B0604030504040204" pitchFamily="50" charset="-128"/>
                <a:ea typeface="メイリオ" panose="020B0604030504040204" pitchFamily="50" charset="-128"/>
              </a:rPr>
              <a:t>万円以上の人に当たります。</a:t>
            </a:r>
          </a:p>
          <a:p>
            <a:pPr>
              <a:spcBef>
                <a:spcPct val="30000"/>
              </a:spcBef>
              <a:buFont typeface="Arial" panose="020B0604020202020204" pitchFamily="34" charset="0"/>
              <a:buNone/>
            </a:pPr>
            <a:r>
              <a:rPr kumimoji="1" lang="ja-JP" altLang="en-US" sz="1000" dirty="0">
                <a:solidFill>
                  <a:srgbClr val="000000"/>
                </a:solidFill>
                <a:latin typeface="メイリオ" panose="020B0604030504040204" pitchFamily="50" charset="-128"/>
                <a:ea typeface="メイリオ" panose="020B0604030504040204" pitchFamily="50" charset="-128"/>
              </a:rPr>
              <a:t>　その後、選挙の制限が緩和され、戦後、昭和２０年（</a:t>
            </a:r>
            <a:r>
              <a:rPr kumimoji="1" lang="en-US" altLang="ja-JP" sz="1000" dirty="0">
                <a:solidFill>
                  <a:srgbClr val="000000"/>
                </a:solidFill>
                <a:latin typeface="メイリオ" panose="020B0604030504040204" pitchFamily="50" charset="-128"/>
                <a:ea typeface="メイリオ" panose="020B0604030504040204" pitchFamily="50" charset="-128"/>
              </a:rPr>
              <a:t>1945</a:t>
            </a:r>
            <a:r>
              <a:rPr kumimoji="1" lang="ja-JP" altLang="en-US" sz="1000" dirty="0">
                <a:solidFill>
                  <a:srgbClr val="000000"/>
                </a:solidFill>
                <a:latin typeface="メイリオ" panose="020B0604030504040204" pitchFamily="50" charset="-128"/>
                <a:ea typeface="メイリオ" panose="020B0604030504040204" pitchFamily="50" charset="-128"/>
              </a:rPr>
              <a:t>年）に、男女とも２０歳以上の人に、収入に関係なく選挙権が与えられました。この</a:t>
            </a:r>
            <a:r>
              <a:rPr kumimoji="1" lang="ja-JP" altLang="en-US" sz="1000" dirty="0" smtClean="0">
                <a:solidFill>
                  <a:srgbClr val="000000"/>
                </a:solidFill>
                <a:latin typeface="メイリオ" panose="020B0604030504040204" pitchFamily="50" charset="-128"/>
                <a:ea typeface="メイリオ" panose="020B0604030504040204" pitchFamily="50" charset="-128"/>
              </a:rPr>
              <a:t>制度が、</a:t>
            </a:r>
            <a:r>
              <a:rPr kumimoji="1" lang="ja-JP" altLang="en-US" sz="1000" dirty="0">
                <a:solidFill>
                  <a:srgbClr val="000000"/>
                </a:solidFill>
                <a:latin typeface="メイリオ" panose="020B0604030504040204" pitchFamily="50" charset="-128"/>
                <a:ea typeface="メイリオ" panose="020B0604030504040204" pitchFamily="50" charset="-128"/>
              </a:rPr>
              <a:t>約７０年</a:t>
            </a:r>
            <a:r>
              <a:rPr kumimoji="1" lang="ja-JP" altLang="en-US" sz="1000" dirty="0" smtClean="0">
                <a:solidFill>
                  <a:srgbClr val="000000"/>
                </a:solidFill>
                <a:latin typeface="メイリオ" panose="020B0604030504040204" pitchFamily="50" charset="-128"/>
                <a:ea typeface="メイリオ" panose="020B0604030504040204" pitchFamily="50" charset="-128"/>
              </a:rPr>
              <a:t>ほど続いてきました</a:t>
            </a:r>
            <a:r>
              <a:rPr kumimoji="1" lang="ja-JP" altLang="en-US" sz="1000" dirty="0">
                <a:solidFill>
                  <a:srgbClr val="000000"/>
                </a:solidFill>
                <a:latin typeface="メイリオ" panose="020B0604030504040204" pitchFamily="50" charset="-128"/>
                <a:ea typeface="メイリオ" panose="020B0604030504040204" pitchFamily="50" charset="-128"/>
              </a:rPr>
              <a:t>が、平成２８年（</a:t>
            </a:r>
            <a:r>
              <a:rPr kumimoji="1" lang="en-US" altLang="ja-JP" sz="1000" dirty="0">
                <a:solidFill>
                  <a:srgbClr val="000000"/>
                </a:solidFill>
                <a:latin typeface="メイリオ" panose="020B0604030504040204" pitchFamily="50" charset="-128"/>
                <a:ea typeface="メイリオ" panose="020B0604030504040204" pitchFamily="50" charset="-128"/>
              </a:rPr>
              <a:t>2016</a:t>
            </a:r>
            <a:r>
              <a:rPr kumimoji="1" lang="ja-JP" altLang="en-US" sz="1000" dirty="0">
                <a:solidFill>
                  <a:srgbClr val="000000"/>
                </a:solidFill>
                <a:latin typeface="メイリオ" panose="020B0604030504040204" pitchFamily="50" charset="-128"/>
                <a:ea typeface="メイリオ" panose="020B0604030504040204" pitchFamily="50" charset="-128"/>
              </a:rPr>
              <a:t>年）の</a:t>
            </a:r>
            <a:r>
              <a:rPr kumimoji="1" lang="en-US" altLang="ja-JP" sz="1000" dirty="0">
                <a:solidFill>
                  <a:srgbClr val="000000"/>
                </a:solidFill>
                <a:latin typeface="メイリオ" panose="020B0604030504040204" pitchFamily="50" charset="-128"/>
                <a:ea typeface="メイリオ" panose="020B0604030504040204" pitchFamily="50" charset="-128"/>
              </a:rPr>
              <a:t>6</a:t>
            </a:r>
            <a:r>
              <a:rPr kumimoji="1" lang="ja-JP" altLang="en-US" sz="1000" dirty="0">
                <a:solidFill>
                  <a:srgbClr val="000000"/>
                </a:solidFill>
                <a:latin typeface="メイリオ" panose="020B0604030504040204" pitchFamily="50" charset="-128"/>
                <a:ea typeface="メイリオ" panose="020B0604030504040204" pitchFamily="50" charset="-128"/>
              </a:rPr>
              <a:t>月から選挙権年齢が１８歳以上に引き下げとなりました。</a:t>
            </a:r>
          </a:p>
          <a:p>
            <a:pPr>
              <a:spcBef>
                <a:spcPct val="30000"/>
              </a:spcBef>
              <a:buFont typeface="Arial" panose="020B0604020202020204" pitchFamily="34" charset="0"/>
              <a:buNone/>
            </a:pPr>
            <a:r>
              <a:rPr kumimoji="1" lang="ja-JP" altLang="en-US" sz="1000" dirty="0">
                <a:solidFill>
                  <a:srgbClr val="000000"/>
                </a:solidFill>
                <a:latin typeface="メイリオ" panose="020B0604030504040204" pitchFamily="50" charset="-128"/>
                <a:ea typeface="メイリオ" panose="020B0604030504040204" pitchFamily="50" charset="-128"/>
              </a:rPr>
              <a:t>　選挙が導入された当初は</a:t>
            </a:r>
            <a:r>
              <a:rPr kumimoji="1" lang="ja-JP" altLang="en-US" sz="1000" dirty="0" smtClean="0">
                <a:solidFill>
                  <a:srgbClr val="000000"/>
                </a:solidFill>
                <a:latin typeface="メイリオ" panose="020B0604030504040204" pitchFamily="50" charset="-128"/>
                <a:ea typeface="メイリオ" panose="020B0604030504040204" pitchFamily="50" charset="-128"/>
              </a:rPr>
              <a:t>、人口</a:t>
            </a:r>
            <a:r>
              <a:rPr kumimoji="1" lang="ja-JP" altLang="en-US" sz="1000" dirty="0">
                <a:solidFill>
                  <a:srgbClr val="000000"/>
                </a:solidFill>
                <a:latin typeface="メイリオ" panose="020B0604030504040204" pitchFamily="50" charset="-128"/>
                <a:ea typeface="メイリオ" panose="020B0604030504040204" pitchFamily="50" charset="-128"/>
              </a:rPr>
              <a:t>の１％しか選挙権を持って</a:t>
            </a:r>
            <a:r>
              <a:rPr kumimoji="1" lang="ja-JP" altLang="en-US" sz="1000" dirty="0" smtClean="0">
                <a:solidFill>
                  <a:srgbClr val="000000"/>
                </a:solidFill>
                <a:latin typeface="メイリオ" panose="020B0604030504040204" pitchFamily="50" charset="-128"/>
                <a:ea typeface="メイリオ" panose="020B0604030504040204" pitchFamily="50" charset="-128"/>
              </a:rPr>
              <a:t>いませんでしたが</a:t>
            </a:r>
            <a:r>
              <a:rPr kumimoji="1" lang="ja-JP" altLang="en-US" sz="1000" dirty="0">
                <a:solidFill>
                  <a:srgbClr val="000000"/>
                </a:solidFill>
                <a:latin typeface="メイリオ" panose="020B0604030504040204" pitchFamily="50" charset="-128"/>
                <a:ea typeface="メイリオ" panose="020B0604030504040204" pitchFamily="50" charset="-128"/>
              </a:rPr>
              <a:t>、今で</a:t>
            </a:r>
            <a:r>
              <a:rPr kumimoji="1" lang="ja-JP" altLang="en-US" sz="1000" dirty="0" smtClean="0">
                <a:solidFill>
                  <a:srgbClr val="000000"/>
                </a:solidFill>
                <a:latin typeface="メイリオ" panose="020B0604030504040204" pitchFamily="50" charset="-128"/>
                <a:ea typeface="メイリオ" panose="020B0604030504040204" pitchFamily="50" charset="-128"/>
              </a:rPr>
              <a:t>は８３．７％</a:t>
            </a:r>
            <a:r>
              <a:rPr kumimoji="1" lang="ja-JP" altLang="en-US" sz="1000" dirty="0">
                <a:solidFill>
                  <a:srgbClr val="000000"/>
                </a:solidFill>
                <a:latin typeface="メイリオ" panose="020B0604030504040204" pitchFamily="50" charset="-128"/>
                <a:ea typeface="メイリオ" panose="020B0604030504040204" pitchFamily="50" charset="-128"/>
              </a:rPr>
              <a:t>の人が選挙権を持っていることになります。現在は、</a:t>
            </a:r>
            <a:r>
              <a:rPr kumimoji="1" lang="ja-JP" altLang="en-US" sz="1000" dirty="0" smtClean="0">
                <a:solidFill>
                  <a:srgbClr val="000000"/>
                </a:solidFill>
                <a:latin typeface="メイリオ" panose="020B0604030504040204" pitchFamily="50" charset="-128"/>
                <a:ea typeface="メイリオ" panose="020B0604030504040204" pitchFamily="50" charset="-128"/>
              </a:rPr>
              <a:t>年齢に達すれば</a:t>
            </a:r>
            <a:r>
              <a:rPr kumimoji="1" lang="ja-JP" altLang="en-US" sz="1000" dirty="0">
                <a:solidFill>
                  <a:srgbClr val="000000"/>
                </a:solidFill>
                <a:latin typeface="メイリオ" panose="020B0604030504040204" pitchFamily="50" charset="-128"/>
                <a:ea typeface="メイリオ" panose="020B0604030504040204" pitchFamily="50" charset="-128"/>
              </a:rPr>
              <a:t>当たり前のように選挙権が与えられますが、これまでの歴史を踏まえて今の選挙制度があります。</a:t>
            </a:r>
            <a:endParaRPr kumimoji="1" lang="ja-JP" altLang="en-US" sz="1000" dirty="0">
              <a:latin typeface="メイリオ" panose="020B0604030504040204" pitchFamily="50" charset="-128"/>
              <a:ea typeface="メイリオ" panose="020B0604030504040204" pitchFamily="50" charset="-128"/>
            </a:endParaRPr>
          </a:p>
        </p:txBody>
      </p:sp>
      <p:sp>
        <p:nvSpPr>
          <p:cNvPr id="11281" name="正方形/長方形 1"/>
          <p:cNvSpPr>
            <a:spLocks noChangeArrowheads="1"/>
          </p:cNvSpPr>
          <p:nvPr/>
        </p:nvSpPr>
        <p:spPr bwMode="auto">
          <a:xfrm>
            <a:off x="787400" y="7575550"/>
            <a:ext cx="280988" cy="268288"/>
          </a:xfrm>
          <a:prstGeom prst="rect">
            <a:avLst/>
          </a:prstGeom>
          <a:noFill/>
          <a:ln w="19050" algn="ctr">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r>
              <a:rPr lang="ja-JP" altLang="en-US" sz="1200" b="1">
                <a:solidFill>
                  <a:srgbClr val="002060"/>
                </a:solidFill>
                <a:latin typeface="メイリオ" panose="020B0604030504040204" pitchFamily="50" charset="-128"/>
                <a:ea typeface="メイリオ" panose="020B0604030504040204" pitchFamily="50" charset="-128"/>
              </a:rPr>
              <a:t>ち</a:t>
            </a:r>
          </a:p>
        </p:txBody>
      </p:sp>
      <p:sp>
        <p:nvSpPr>
          <p:cNvPr id="11282" name="正方形/長方形 20"/>
          <p:cNvSpPr>
            <a:spLocks noChangeArrowheads="1"/>
          </p:cNvSpPr>
          <p:nvPr/>
        </p:nvSpPr>
        <p:spPr bwMode="auto">
          <a:xfrm>
            <a:off x="1136650" y="7575550"/>
            <a:ext cx="280988" cy="268288"/>
          </a:xfrm>
          <a:prstGeom prst="rect">
            <a:avLst/>
          </a:prstGeom>
          <a:noFill/>
          <a:ln w="19050" algn="ctr">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r>
              <a:rPr lang="ja-JP" altLang="en-US" sz="1200" b="1">
                <a:solidFill>
                  <a:srgbClr val="002060"/>
                </a:solidFill>
                <a:latin typeface="メイリオ" panose="020B0604030504040204" pitchFamily="50" charset="-128"/>
                <a:ea typeface="メイリオ" panose="020B0604030504040204" pitchFamily="50" charset="-128"/>
              </a:rPr>
              <a:t>ょ</a:t>
            </a:r>
          </a:p>
        </p:txBody>
      </p:sp>
      <p:sp>
        <p:nvSpPr>
          <p:cNvPr id="11283" name="正方形/長方形 21"/>
          <p:cNvSpPr>
            <a:spLocks noChangeArrowheads="1"/>
          </p:cNvSpPr>
          <p:nvPr/>
        </p:nvSpPr>
        <p:spPr bwMode="auto">
          <a:xfrm>
            <a:off x="1485900" y="7575550"/>
            <a:ext cx="280988" cy="268288"/>
          </a:xfrm>
          <a:prstGeom prst="rect">
            <a:avLst/>
          </a:prstGeom>
          <a:noFill/>
          <a:ln w="19050" algn="ctr">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r>
              <a:rPr lang="ja-JP" altLang="en-US" sz="1200" b="1">
                <a:solidFill>
                  <a:srgbClr val="002060"/>
                </a:solidFill>
                <a:latin typeface="メイリオ" panose="020B0604030504040204" pitchFamily="50" charset="-128"/>
                <a:ea typeface="メイリオ" panose="020B0604030504040204" pitchFamily="50" charset="-128"/>
              </a:rPr>
              <a:t>っ</a:t>
            </a:r>
          </a:p>
        </p:txBody>
      </p:sp>
      <p:sp>
        <p:nvSpPr>
          <p:cNvPr id="11284" name="正方形/長方形 22"/>
          <p:cNvSpPr>
            <a:spLocks noChangeArrowheads="1"/>
          </p:cNvSpPr>
          <p:nvPr/>
        </p:nvSpPr>
        <p:spPr bwMode="auto">
          <a:xfrm>
            <a:off x="1822450" y="7575550"/>
            <a:ext cx="280988" cy="268288"/>
          </a:xfrm>
          <a:prstGeom prst="rect">
            <a:avLst/>
          </a:prstGeom>
          <a:noFill/>
          <a:ln w="19050" algn="ctr">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r>
              <a:rPr lang="ja-JP" altLang="en-US" sz="1200" b="1">
                <a:solidFill>
                  <a:srgbClr val="002060"/>
                </a:solidFill>
                <a:latin typeface="メイリオ" panose="020B0604030504040204" pitchFamily="50" charset="-128"/>
                <a:ea typeface="メイリオ" panose="020B0604030504040204" pitchFamily="50" charset="-128"/>
              </a:rPr>
              <a:t>と</a:t>
            </a:r>
          </a:p>
        </p:txBody>
      </p:sp>
      <p:sp>
        <p:nvSpPr>
          <p:cNvPr id="11285" name="正方形/長方形 23"/>
          <p:cNvSpPr>
            <a:spLocks noChangeArrowheads="1"/>
          </p:cNvSpPr>
          <p:nvPr/>
        </p:nvSpPr>
        <p:spPr bwMode="auto">
          <a:xfrm>
            <a:off x="2187575" y="7575550"/>
            <a:ext cx="555625" cy="268288"/>
          </a:xfrm>
          <a:prstGeom prst="rect">
            <a:avLst/>
          </a:prstGeom>
          <a:solidFill>
            <a:srgbClr val="FFFF00"/>
          </a:solidFill>
          <a:ln w="19050" algn="ctr">
            <a:solidFill>
              <a:srgbClr val="0033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pPr>
            <a:r>
              <a:rPr lang="ja-JP" altLang="en-US" sz="1200" b="1">
                <a:solidFill>
                  <a:srgbClr val="002060"/>
                </a:solidFill>
                <a:latin typeface="メイリオ" panose="020B0604030504040204" pitchFamily="50" charset="-128"/>
                <a:ea typeface="メイリオ" panose="020B0604030504040204" pitchFamily="50" charset="-128"/>
              </a:rPr>
              <a:t>雑談</a:t>
            </a:r>
          </a:p>
        </p:txBody>
      </p:sp>
      <p:sp>
        <p:nvSpPr>
          <p:cNvPr id="11286" name="正方形/長方形 1"/>
          <p:cNvSpPr>
            <a:spLocks noChangeArrowheads="1"/>
          </p:cNvSpPr>
          <p:nvPr/>
        </p:nvSpPr>
        <p:spPr bwMode="auto">
          <a:xfrm>
            <a:off x="4348163" y="2781300"/>
            <a:ext cx="68421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en-US" altLang="ja-JP" sz="500">
                <a:latin typeface="ＤＨＰ特太ゴシック体" panose="020B0500000000000000" pitchFamily="50" charset="-128"/>
                <a:ea typeface="ＤＨＰ特太ゴシック体" panose="020B0500000000000000" pitchFamily="50" charset="-128"/>
              </a:rPr>
              <a:t>18</a:t>
            </a:r>
            <a:r>
              <a:rPr lang="ja-JP" altLang="en-US" sz="500">
                <a:latin typeface="ＤＨＰ特太ゴシック体" panose="020B0500000000000000" pitchFamily="50" charset="-128"/>
                <a:ea typeface="ＤＨＰ特太ゴシック体" panose="020B0500000000000000" pitchFamily="50" charset="-128"/>
              </a:rPr>
              <a:t>歳以上の男女</a:t>
            </a:r>
          </a:p>
        </p:txBody>
      </p:sp>
      <p:sp>
        <p:nvSpPr>
          <p:cNvPr id="11287" name="Oval 37"/>
          <p:cNvSpPr>
            <a:spLocks noChangeArrowheads="1"/>
          </p:cNvSpPr>
          <p:nvPr/>
        </p:nvSpPr>
        <p:spPr bwMode="auto">
          <a:xfrm>
            <a:off x="6191250" y="8394700"/>
            <a:ext cx="501650" cy="473075"/>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4</a:t>
            </a:r>
            <a:endParaRPr lang="ja-JP" altLang="en-US" sz="200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p:cTn id="7" dur="500" fill="hold"/>
                                        <p:tgtEl>
                                          <p:spTgt spid="7179"/>
                                        </p:tgtEl>
                                        <p:attrNameLst>
                                          <p:attrName>ppt_x</p:attrName>
                                        </p:attrNameLst>
                                      </p:cBhvr>
                                      <p:tavLst>
                                        <p:tav tm="0">
                                          <p:val>
                                            <p:strVal val="0-#ppt_w/2"/>
                                          </p:val>
                                        </p:tav>
                                        <p:tav tm="100000">
                                          <p:val>
                                            <p:strVal val="#ppt_x"/>
                                          </p:val>
                                        </p:tav>
                                      </p:tavLst>
                                    </p:anim>
                                    <p:anim calcmode="lin" valueType="num">
                                      <p:cBhvr>
                                        <p:cTn id="8" dur="500" fill="hold"/>
                                        <p:tgtEl>
                                          <p:spTgt spid="717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77"/>
                                        </p:tgtEl>
                                        <p:attrNameLst>
                                          <p:attrName>style.visibility</p:attrName>
                                        </p:attrNameLst>
                                      </p:cBhvr>
                                      <p:to>
                                        <p:strVal val="visible"/>
                                      </p:to>
                                    </p:set>
                                    <p:anim calcmode="lin" valueType="num">
                                      <p:cBhvr>
                                        <p:cTn id="11" dur="500" fill="hold"/>
                                        <p:tgtEl>
                                          <p:spTgt spid="7177"/>
                                        </p:tgtEl>
                                        <p:attrNameLst>
                                          <p:attrName>ppt_x</p:attrName>
                                        </p:attrNameLst>
                                      </p:cBhvr>
                                      <p:tavLst>
                                        <p:tav tm="0">
                                          <p:val>
                                            <p:strVal val="0-#ppt_w/2"/>
                                          </p:val>
                                        </p:tav>
                                        <p:tav tm="100000">
                                          <p:val>
                                            <p:strVal val="#ppt_x"/>
                                          </p:val>
                                        </p:tav>
                                      </p:tavLst>
                                    </p:anim>
                                    <p:anim calcmode="lin" valueType="num">
                                      <p:cBhvr>
                                        <p:cTn id="12" dur="500" fill="hold"/>
                                        <p:tgtEl>
                                          <p:spTgt spid="717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182"/>
                                        </p:tgtEl>
                                        <p:attrNameLst>
                                          <p:attrName>style.visibility</p:attrName>
                                        </p:attrNameLst>
                                      </p:cBhvr>
                                      <p:to>
                                        <p:strVal val="visible"/>
                                      </p:to>
                                    </p:set>
                                    <p:anim calcmode="lin" valueType="num">
                                      <p:cBhvr>
                                        <p:cTn id="15" dur="500" fill="hold"/>
                                        <p:tgtEl>
                                          <p:spTgt spid="7182"/>
                                        </p:tgtEl>
                                        <p:attrNameLst>
                                          <p:attrName>ppt_x</p:attrName>
                                        </p:attrNameLst>
                                      </p:cBhvr>
                                      <p:tavLst>
                                        <p:tav tm="0">
                                          <p:val>
                                            <p:strVal val="0-#ppt_w/2"/>
                                          </p:val>
                                        </p:tav>
                                        <p:tav tm="100000">
                                          <p:val>
                                            <p:strVal val="#ppt_x"/>
                                          </p:val>
                                        </p:tav>
                                      </p:tavLst>
                                    </p:anim>
                                    <p:anim calcmode="lin" valueType="num">
                                      <p:cBhvr>
                                        <p:cTn id="16" dur="500" fill="hold"/>
                                        <p:tgtEl>
                                          <p:spTgt spid="718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183"/>
                                        </p:tgtEl>
                                        <p:attrNameLst>
                                          <p:attrName>style.visibility</p:attrName>
                                        </p:attrNameLst>
                                      </p:cBhvr>
                                      <p:to>
                                        <p:strVal val="visible"/>
                                      </p:to>
                                    </p:set>
                                    <p:anim calcmode="lin" valueType="num">
                                      <p:cBhvr>
                                        <p:cTn id="19" dur="500" fill="hold"/>
                                        <p:tgtEl>
                                          <p:spTgt spid="7183"/>
                                        </p:tgtEl>
                                        <p:attrNameLst>
                                          <p:attrName>ppt_x</p:attrName>
                                        </p:attrNameLst>
                                      </p:cBhvr>
                                      <p:tavLst>
                                        <p:tav tm="0">
                                          <p:val>
                                            <p:strVal val="0-#ppt_w/2"/>
                                          </p:val>
                                        </p:tav>
                                        <p:tav tm="100000">
                                          <p:val>
                                            <p:strVal val="#ppt_x"/>
                                          </p:val>
                                        </p:tav>
                                      </p:tavLst>
                                    </p:anim>
                                    <p:anim calcmode="lin" valueType="num">
                                      <p:cBhvr>
                                        <p:cTn id="20" dur="500" fill="hold"/>
                                        <p:tgtEl>
                                          <p:spTgt spid="718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176"/>
                                        </p:tgtEl>
                                        <p:attrNameLst>
                                          <p:attrName>style.visibility</p:attrName>
                                        </p:attrNameLst>
                                      </p:cBhvr>
                                      <p:to>
                                        <p:strVal val="visible"/>
                                      </p:to>
                                    </p:set>
                                    <p:anim calcmode="lin" valueType="num">
                                      <p:cBhvr>
                                        <p:cTn id="23" dur="500" fill="hold"/>
                                        <p:tgtEl>
                                          <p:spTgt spid="7176"/>
                                        </p:tgtEl>
                                        <p:attrNameLst>
                                          <p:attrName>ppt_x</p:attrName>
                                        </p:attrNameLst>
                                      </p:cBhvr>
                                      <p:tavLst>
                                        <p:tav tm="0">
                                          <p:val>
                                            <p:strVal val="0-#ppt_w/2"/>
                                          </p:val>
                                        </p:tav>
                                        <p:tav tm="100000">
                                          <p:val>
                                            <p:strVal val="#ppt_x"/>
                                          </p:val>
                                        </p:tav>
                                      </p:tavLst>
                                    </p:anim>
                                    <p:anim calcmode="lin" valueType="num">
                                      <p:cBhvr>
                                        <p:cTn id="24"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185"/>
                                        </p:tgtEl>
                                        <p:attrNameLst>
                                          <p:attrName>style.visibility</p:attrName>
                                        </p:attrNameLst>
                                      </p:cBhvr>
                                      <p:to>
                                        <p:strVal val="visible"/>
                                      </p:to>
                                    </p:set>
                                    <p:anim calcmode="lin" valueType="num">
                                      <p:cBhvr>
                                        <p:cTn id="29" dur="500" fill="hold"/>
                                        <p:tgtEl>
                                          <p:spTgt spid="7185"/>
                                        </p:tgtEl>
                                        <p:attrNameLst>
                                          <p:attrName>ppt_x</p:attrName>
                                        </p:attrNameLst>
                                      </p:cBhvr>
                                      <p:tavLst>
                                        <p:tav tm="0">
                                          <p:val>
                                            <p:strVal val="#ppt_x"/>
                                          </p:val>
                                        </p:tav>
                                        <p:tav tm="100000">
                                          <p:val>
                                            <p:strVal val="#ppt_x"/>
                                          </p:val>
                                        </p:tav>
                                      </p:tavLst>
                                    </p:anim>
                                    <p:anim calcmode="lin" valueType="num">
                                      <p:cBhvr>
                                        <p:cTn id="30" dur="500" fill="hold"/>
                                        <p:tgtEl>
                                          <p:spTgt spid="71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bldLvl="0" animBg="1" autoUpdateAnimBg="0"/>
      <p:bldP spid="7177" grpId="0" bldLvl="0" animBg="1" autoUpdateAnimBg="0"/>
      <p:bldP spid="7182" grpId="0" bldLvl="0" animBg="1" autoUpdateAnimBg="0"/>
      <p:bldP spid="7185"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3975" y="6493974"/>
            <a:ext cx="1606760" cy="1777634"/>
          </a:xfrm>
          <a:prstGeom prst="rect">
            <a:avLst/>
          </a:prstGeom>
        </p:spPr>
      </p:pic>
      <p:sp>
        <p:nvSpPr>
          <p:cNvPr id="36" name="フリーフォーム 35"/>
          <p:cNvSpPr/>
          <p:nvPr/>
        </p:nvSpPr>
        <p:spPr bwMode="auto">
          <a:xfrm>
            <a:off x="4162425" y="6450013"/>
            <a:ext cx="1293719" cy="1598612"/>
          </a:xfrm>
          <a:custGeom>
            <a:avLst/>
            <a:gdLst>
              <a:gd name="connsiteX0" fmla="*/ 3725839 w 3725839"/>
              <a:gd name="connsiteY0" fmla="*/ 423080 h 4067032"/>
              <a:gd name="connsiteX1" fmla="*/ 3725839 w 3725839"/>
              <a:gd name="connsiteY1" fmla="*/ 286603 h 4067032"/>
              <a:gd name="connsiteX2" fmla="*/ 3657600 w 3725839"/>
              <a:gd name="connsiteY2" fmla="*/ 218364 h 4067032"/>
              <a:gd name="connsiteX3" fmla="*/ 3643952 w 3725839"/>
              <a:gd name="connsiteY3" fmla="*/ 136477 h 4067032"/>
              <a:gd name="connsiteX4" fmla="*/ 3493827 w 3725839"/>
              <a:gd name="connsiteY4" fmla="*/ 40943 h 4067032"/>
              <a:gd name="connsiteX5" fmla="*/ 3220871 w 3725839"/>
              <a:gd name="connsiteY5" fmla="*/ 0 h 4067032"/>
              <a:gd name="connsiteX6" fmla="*/ 3275462 w 3725839"/>
              <a:gd name="connsiteY6" fmla="*/ 191068 h 4067032"/>
              <a:gd name="connsiteX7" fmla="*/ 3193576 w 3725839"/>
              <a:gd name="connsiteY7" fmla="*/ 286603 h 4067032"/>
              <a:gd name="connsiteX8" fmla="*/ 3207224 w 3725839"/>
              <a:gd name="connsiteY8" fmla="*/ 354841 h 4067032"/>
              <a:gd name="connsiteX9" fmla="*/ 3125337 w 3725839"/>
              <a:gd name="connsiteY9" fmla="*/ 491319 h 4067032"/>
              <a:gd name="connsiteX10" fmla="*/ 3125337 w 3725839"/>
              <a:gd name="connsiteY10" fmla="*/ 586853 h 4067032"/>
              <a:gd name="connsiteX11" fmla="*/ 3057098 w 3725839"/>
              <a:gd name="connsiteY11" fmla="*/ 764274 h 4067032"/>
              <a:gd name="connsiteX12" fmla="*/ 2866030 w 3725839"/>
              <a:gd name="connsiteY12" fmla="*/ 586853 h 4067032"/>
              <a:gd name="connsiteX13" fmla="*/ 2797791 w 3725839"/>
              <a:gd name="connsiteY13" fmla="*/ 614149 h 4067032"/>
              <a:gd name="connsiteX14" fmla="*/ 2797791 w 3725839"/>
              <a:gd name="connsiteY14" fmla="*/ 614149 h 4067032"/>
              <a:gd name="connsiteX15" fmla="*/ 2729552 w 3725839"/>
              <a:gd name="connsiteY15" fmla="*/ 682388 h 4067032"/>
              <a:gd name="connsiteX16" fmla="*/ 2647665 w 3725839"/>
              <a:gd name="connsiteY16" fmla="*/ 668740 h 4067032"/>
              <a:gd name="connsiteX17" fmla="*/ 2579427 w 3725839"/>
              <a:gd name="connsiteY17" fmla="*/ 818865 h 4067032"/>
              <a:gd name="connsiteX18" fmla="*/ 2470245 w 3725839"/>
              <a:gd name="connsiteY18" fmla="*/ 723331 h 4067032"/>
              <a:gd name="connsiteX19" fmla="*/ 2320119 w 3725839"/>
              <a:gd name="connsiteY19" fmla="*/ 696035 h 4067032"/>
              <a:gd name="connsiteX20" fmla="*/ 2265528 w 3725839"/>
              <a:gd name="connsiteY20" fmla="*/ 600501 h 4067032"/>
              <a:gd name="connsiteX21" fmla="*/ 2197289 w 3725839"/>
              <a:gd name="connsiteY21" fmla="*/ 518615 h 4067032"/>
              <a:gd name="connsiteX22" fmla="*/ 2320119 w 3725839"/>
              <a:gd name="connsiteY22" fmla="*/ 423080 h 4067032"/>
              <a:gd name="connsiteX23" fmla="*/ 2197289 w 3725839"/>
              <a:gd name="connsiteY23" fmla="*/ 382137 h 4067032"/>
              <a:gd name="connsiteX24" fmla="*/ 2060812 w 3725839"/>
              <a:gd name="connsiteY24" fmla="*/ 368489 h 4067032"/>
              <a:gd name="connsiteX25" fmla="*/ 1924334 w 3725839"/>
              <a:gd name="connsiteY25" fmla="*/ 423080 h 4067032"/>
              <a:gd name="connsiteX26" fmla="*/ 1760561 w 3725839"/>
              <a:gd name="connsiteY26" fmla="*/ 286603 h 4067032"/>
              <a:gd name="connsiteX27" fmla="*/ 1528549 w 3725839"/>
              <a:gd name="connsiteY27" fmla="*/ 163773 h 4067032"/>
              <a:gd name="connsiteX28" fmla="*/ 1405719 w 3725839"/>
              <a:gd name="connsiteY28" fmla="*/ 109182 h 4067032"/>
              <a:gd name="connsiteX29" fmla="*/ 1173707 w 3725839"/>
              <a:gd name="connsiteY29" fmla="*/ 259307 h 4067032"/>
              <a:gd name="connsiteX30" fmla="*/ 1050877 w 3725839"/>
              <a:gd name="connsiteY30" fmla="*/ 327546 h 4067032"/>
              <a:gd name="connsiteX31" fmla="*/ 982639 w 3725839"/>
              <a:gd name="connsiteY31" fmla="*/ 354841 h 4067032"/>
              <a:gd name="connsiteX32" fmla="*/ 723331 w 3725839"/>
              <a:gd name="connsiteY32" fmla="*/ 368489 h 4067032"/>
              <a:gd name="connsiteX33" fmla="*/ 873456 w 3725839"/>
              <a:gd name="connsiteY33" fmla="*/ 723331 h 4067032"/>
              <a:gd name="connsiteX34" fmla="*/ 941695 w 3725839"/>
              <a:gd name="connsiteY34" fmla="*/ 805218 h 4067032"/>
              <a:gd name="connsiteX35" fmla="*/ 887104 w 3725839"/>
              <a:gd name="connsiteY35" fmla="*/ 928047 h 4067032"/>
              <a:gd name="connsiteX36" fmla="*/ 928048 w 3725839"/>
              <a:gd name="connsiteY36" fmla="*/ 1050877 h 4067032"/>
              <a:gd name="connsiteX37" fmla="*/ 846161 w 3725839"/>
              <a:gd name="connsiteY37" fmla="*/ 1187355 h 4067032"/>
              <a:gd name="connsiteX38" fmla="*/ 709683 w 3725839"/>
              <a:gd name="connsiteY38" fmla="*/ 1160059 h 4067032"/>
              <a:gd name="connsiteX39" fmla="*/ 777922 w 3725839"/>
              <a:gd name="connsiteY39" fmla="*/ 1419367 h 4067032"/>
              <a:gd name="connsiteX40" fmla="*/ 736979 w 3725839"/>
              <a:gd name="connsiteY40" fmla="*/ 1542197 h 4067032"/>
              <a:gd name="connsiteX41" fmla="*/ 900752 w 3725839"/>
              <a:gd name="connsiteY41" fmla="*/ 1774209 h 4067032"/>
              <a:gd name="connsiteX42" fmla="*/ 805218 w 3725839"/>
              <a:gd name="connsiteY42" fmla="*/ 2019868 h 4067032"/>
              <a:gd name="connsiteX43" fmla="*/ 668740 w 3725839"/>
              <a:gd name="connsiteY43" fmla="*/ 2210937 h 4067032"/>
              <a:gd name="connsiteX44" fmla="*/ 573206 w 3725839"/>
              <a:gd name="connsiteY44" fmla="*/ 2361062 h 4067032"/>
              <a:gd name="connsiteX45" fmla="*/ 545910 w 3725839"/>
              <a:gd name="connsiteY45" fmla="*/ 2483892 h 4067032"/>
              <a:gd name="connsiteX46" fmla="*/ 450376 w 3725839"/>
              <a:gd name="connsiteY46" fmla="*/ 2620370 h 4067032"/>
              <a:gd name="connsiteX47" fmla="*/ 545910 w 3725839"/>
              <a:gd name="connsiteY47" fmla="*/ 2756847 h 4067032"/>
              <a:gd name="connsiteX48" fmla="*/ 491319 w 3725839"/>
              <a:gd name="connsiteY48" fmla="*/ 2879677 h 4067032"/>
              <a:gd name="connsiteX49" fmla="*/ 395785 w 3725839"/>
              <a:gd name="connsiteY49" fmla="*/ 2975212 h 4067032"/>
              <a:gd name="connsiteX50" fmla="*/ 395785 w 3725839"/>
              <a:gd name="connsiteY50" fmla="*/ 3111689 h 4067032"/>
              <a:gd name="connsiteX51" fmla="*/ 177421 w 3725839"/>
              <a:gd name="connsiteY51" fmla="*/ 3152632 h 4067032"/>
              <a:gd name="connsiteX52" fmla="*/ 27295 w 3725839"/>
              <a:gd name="connsiteY52" fmla="*/ 3138985 h 4067032"/>
              <a:gd name="connsiteX53" fmla="*/ 0 w 3725839"/>
              <a:gd name="connsiteY53" fmla="*/ 3398292 h 4067032"/>
              <a:gd name="connsiteX54" fmla="*/ 191068 w 3725839"/>
              <a:gd name="connsiteY54" fmla="*/ 3534770 h 4067032"/>
              <a:gd name="connsiteX55" fmla="*/ 286603 w 3725839"/>
              <a:gd name="connsiteY55" fmla="*/ 3534770 h 4067032"/>
              <a:gd name="connsiteX56" fmla="*/ 382137 w 3725839"/>
              <a:gd name="connsiteY56" fmla="*/ 3425588 h 4067032"/>
              <a:gd name="connsiteX57" fmla="*/ 477671 w 3725839"/>
              <a:gd name="connsiteY57" fmla="*/ 3507474 h 4067032"/>
              <a:gd name="connsiteX58" fmla="*/ 532262 w 3725839"/>
              <a:gd name="connsiteY58" fmla="*/ 3521122 h 4067032"/>
              <a:gd name="connsiteX59" fmla="*/ 586854 w 3725839"/>
              <a:gd name="connsiteY59" fmla="*/ 3562065 h 4067032"/>
              <a:gd name="connsiteX60" fmla="*/ 586854 w 3725839"/>
              <a:gd name="connsiteY60" fmla="*/ 3643952 h 4067032"/>
              <a:gd name="connsiteX61" fmla="*/ 846161 w 3725839"/>
              <a:gd name="connsiteY61" fmla="*/ 3712191 h 4067032"/>
              <a:gd name="connsiteX62" fmla="*/ 846161 w 3725839"/>
              <a:gd name="connsiteY62" fmla="*/ 3712191 h 4067032"/>
              <a:gd name="connsiteX63" fmla="*/ 996286 w 3725839"/>
              <a:gd name="connsiteY63" fmla="*/ 3684895 h 4067032"/>
              <a:gd name="connsiteX64" fmla="*/ 1037230 w 3725839"/>
              <a:gd name="connsiteY64" fmla="*/ 3616656 h 4067032"/>
              <a:gd name="connsiteX65" fmla="*/ 1146412 w 3725839"/>
              <a:gd name="connsiteY65" fmla="*/ 3780429 h 4067032"/>
              <a:gd name="connsiteX66" fmla="*/ 1201003 w 3725839"/>
              <a:gd name="connsiteY66" fmla="*/ 3957850 h 4067032"/>
              <a:gd name="connsiteX67" fmla="*/ 1337480 w 3725839"/>
              <a:gd name="connsiteY67" fmla="*/ 4067032 h 4067032"/>
              <a:gd name="connsiteX68" fmla="*/ 1473958 w 3725839"/>
              <a:gd name="connsiteY68" fmla="*/ 4067032 h 4067032"/>
              <a:gd name="connsiteX69" fmla="*/ 1692322 w 3725839"/>
              <a:gd name="connsiteY69" fmla="*/ 3957850 h 4067032"/>
              <a:gd name="connsiteX70" fmla="*/ 1583140 w 3725839"/>
              <a:gd name="connsiteY70" fmla="*/ 3725838 h 4067032"/>
              <a:gd name="connsiteX71" fmla="*/ 1760561 w 3725839"/>
              <a:gd name="connsiteY71" fmla="*/ 3657600 h 4067032"/>
              <a:gd name="connsiteX72" fmla="*/ 1774209 w 3725839"/>
              <a:gd name="connsiteY72" fmla="*/ 3179928 h 4067032"/>
              <a:gd name="connsiteX73" fmla="*/ 1774209 w 3725839"/>
              <a:gd name="connsiteY73" fmla="*/ 3002507 h 4067032"/>
              <a:gd name="connsiteX74" fmla="*/ 1897039 w 3725839"/>
              <a:gd name="connsiteY74" fmla="*/ 2715904 h 4067032"/>
              <a:gd name="connsiteX75" fmla="*/ 1992573 w 3725839"/>
              <a:gd name="connsiteY75" fmla="*/ 2497540 h 4067032"/>
              <a:gd name="connsiteX76" fmla="*/ 2088107 w 3725839"/>
              <a:gd name="connsiteY76" fmla="*/ 2333767 h 4067032"/>
              <a:gd name="connsiteX77" fmla="*/ 2169994 w 3725839"/>
              <a:gd name="connsiteY77" fmla="*/ 2320119 h 4067032"/>
              <a:gd name="connsiteX78" fmla="*/ 2183642 w 3725839"/>
              <a:gd name="connsiteY78" fmla="*/ 2210937 h 4067032"/>
              <a:gd name="connsiteX79" fmla="*/ 2292824 w 3725839"/>
              <a:gd name="connsiteY79" fmla="*/ 2115403 h 4067032"/>
              <a:gd name="connsiteX80" fmla="*/ 2361062 w 3725839"/>
              <a:gd name="connsiteY80" fmla="*/ 2279176 h 4067032"/>
              <a:gd name="connsiteX81" fmla="*/ 2429301 w 3725839"/>
              <a:gd name="connsiteY81" fmla="*/ 2279176 h 4067032"/>
              <a:gd name="connsiteX82" fmla="*/ 2442949 w 3725839"/>
              <a:gd name="connsiteY82" fmla="*/ 2156346 h 4067032"/>
              <a:gd name="connsiteX83" fmla="*/ 2456597 w 3725839"/>
              <a:gd name="connsiteY83" fmla="*/ 2074459 h 4067032"/>
              <a:gd name="connsiteX84" fmla="*/ 2620370 w 3725839"/>
              <a:gd name="connsiteY84" fmla="*/ 1924334 h 4067032"/>
              <a:gd name="connsiteX85" fmla="*/ 2825086 w 3725839"/>
              <a:gd name="connsiteY85" fmla="*/ 1965277 h 4067032"/>
              <a:gd name="connsiteX86" fmla="*/ 3016155 w 3725839"/>
              <a:gd name="connsiteY86" fmla="*/ 1910686 h 4067032"/>
              <a:gd name="connsiteX87" fmla="*/ 3084394 w 3725839"/>
              <a:gd name="connsiteY87" fmla="*/ 2047164 h 4067032"/>
              <a:gd name="connsiteX88" fmla="*/ 3234519 w 3725839"/>
              <a:gd name="connsiteY88" fmla="*/ 2224585 h 4067032"/>
              <a:gd name="connsiteX89" fmla="*/ 3384645 w 3725839"/>
              <a:gd name="connsiteY89" fmla="*/ 2361062 h 4067032"/>
              <a:gd name="connsiteX90" fmla="*/ 3411940 w 3725839"/>
              <a:gd name="connsiteY90" fmla="*/ 2402006 h 4067032"/>
              <a:gd name="connsiteX91" fmla="*/ 3425588 w 3725839"/>
              <a:gd name="connsiteY91" fmla="*/ 2183641 h 4067032"/>
              <a:gd name="connsiteX92" fmla="*/ 3411940 w 3725839"/>
              <a:gd name="connsiteY92" fmla="*/ 2074459 h 4067032"/>
              <a:gd name="connsiteX93" fmla="*/ 3302758 w 3725839"/>
              <a:gd name="connsiteY93" fmla="*/ 1965277 h 4067032"/>
              <a:gd name="connsiteX94" fmla="*/ 3220871 w 3725839"/>
              <a:gd name="connsiteY94" fmla="*/ 1897038 h 4067032"/>
              <a:gd name="connsiteX95" fmla="*/ 3220871 w 3725839"/>
              <a:gd name="connsiteY95" fmla="*/ 1801504 h 4067032"/>
              <a:gd name="connsiteX96" fmla="*/ 3302758 w 3725839"/>
              <a:gd name="connsiteY96" fmla="*/ 1733265 h 4067032"/>
              <a:gd name="connsiteX97" fmla="*/ 3330054 w 3725839"/>
              <a:gd name="connsiteY97" fmla="*/ 1596788 h 4067032"/>
              <a:gd name="connsiteX98" fmla="*/ 3439236 w 3725839"/>
              <a:gd name="connsiteY98" fmla="*/ 1624083 h 4067032"/>
              <a:gd name="connsiteX99" fmla="*/ 3439236 w 3725839"/>
              <a:gd name="connsiteY99" fmla="*/ 1514901 h 4067032"/>
              <a:gd name="connsiteX100" fmla="*/ 3330054 w 3725839"/>
              <a:gd name="connsiteY100" fmla="*/ 1501253 h 4067032"/>
              <a:gd name="connsiteX101" fmla="*/ 3289110 w 3725839"/>
              <a:gd name="connsiteY101" fmla="*/ 1405719 h 4067032"/>
              <a:gd name="connsiteX102" fmla="*/ 3234519 w 3725839"/>
              <a:gd name="connsiteY102" fmla="*/ 1405719 h 4067032"/>
              <a:gd name="connsiteX103" fmla="*/ 3370997 w 3725839"/>
              <a:gd name="connsiteY103" fmla="*/ 1214650 h 4067032"/>
              <a:gd name="connsiteX104" fmla="*/ 3370997 w 3725839"/>
              <a:gd name="connsiteY104" fmla="*/ 1132764 h 4067032"/>
              <a:gd name="connsiteX105" fmla="*/ 3193576 w 3725839"/>
              <a:gd name="connsiteY105" fmla="*/ 1132764 h 4067032"/>
              <a:gd name="connsiteX106" fmla="*/ 3166280 w 3725839"/>
              <a:gd name="connsiteY106" fmla="*/ 1050877 h 4067032"/>
              <a:gd name="connsiteX107" fmla="*/ 3316406 w 3725839"/>
              <a:gd name="connsiteY107" fmla="*/ 1023582 h 4067032"/>
              <a:gd name="connsiteX108" fmla="*/ 3398292 w 3725839"/>
              <a:gd name="connsiteY108" fmla="*/ 955343 h 4067032"/>
              <a:gd name="connsiteX109" fmla="*/ 3521122 w 3725839"/>
              <a:gd name="connsiteY109" fmla="*/ 968991 h 4067032"/>
              <a:gd name="connsiteX110" fmla="*/ 3452883 w 3725839"/>
              <a:gd name="connsiteY110" fmla="*/ 873456 h 4067032"/>
              <a:gd name="connsiteX111" fmla="*/ 3357349 w 3725839"/>
              <a:gd name="connsiteY111" fmla="*/ 764274 h 4067032"/>
              <a:gd name="connsiteX112" fmla="*/ 3521122 w 3725839"/>
              <a:gd name="connsiteY112" fmla="*/ 573206 h 4067032"/>
              <a:gd name="connsiteX113" fmla="*/ 3521122 w 3725839"/>
              <a:gd name="connsiteY113" fmla="*/ 354841 h 4067032"/>
              <a:gd name="connsiteX114" fmla="*/ 3725839 w 3725839"/>
              <a:gd name="connsiteY114" fmla="*/ 423080 h 406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725839" h="4067032">
                <a:moveTo>
                  <a:pt x="3725839" y="423080"/>
                </a:moveTo>
                <a:lnTo>
                  <a:pt x="3725839" y="286603"/>
                </a:lnTo>
                <a:lnTo>
                  <a:pt x="3657600" y="218364"/>
                </a:lnTo>
                <a:lnTo>
                  <a:pt x="3643952" y="136477"/>
                </a:lnTo>
                <a:lnTo>
                  <a:pt x="3493827" y="40943"/>
                </a:lnTo>
                <a:lnTo>
                  <a:pt x="3220871" y="0"/>
                </a:lnTo>
                <a:lnTo>
                  <a:pt x="3275462" y="191068"/>
                </a:lnTo>
                <a:lnTo>
                  <a:pt x="3193576" y="286603"/>
                </a:lnTo>
                <a:lnTo>
                  <a:pt x="3207224" y="354841"/>
                </a:lnTo>
                <a:lnTo>
                  <a:pt x="3125337" y="491319"/>
                </a:lnTo>
                <a:lnTo>
                  <a:pt x="3125337" y="586853"/>
                </a:lnTo>
                <a:lnTo>
                  <a:pt x="3057098" y="764274"/>
                </a:lnTo>
                <a:lnTo>
                  <a:pt x="2866030" y="586853"/>
                </a:lnTo>
                <a:lnTo>
                  <a:pt x="2797791" y="614149"/>
                </a:lnTo>
                <a:lnTo>
                  <a:pt x="2797791" y="614149"/>
                </a:lnTo>
                <a:lnTo>
                  <a:pt x="2729552" y="682388"/>
                </a:lnTo>
                <a:lnTo>
                  <a:pt x="2647665" y="668740"/>
                </a:lnTo>
                <a:lnTo>
                  <a:pt x="2579427" y="818865"/>
                </a:lnTo>
                <a:lnTo>
                  <a:pt x="2470245" y="723331"/>
                </a:lnTo>
                <a:lnTo>
                  <a:pt x="2320119" y="696035"/>
                </a:lnTo>
                <a:lnTo>
                  <a:pt x="2265528" y="600501"/>
                </a:lnTo>
                <a:lnTo>
                  <a:pt x="2197289" y="518615"/>
                </a:lnTo>
                <a:lnTo>
                  <a:pt x="2320119" y="423080"/>
                </a:lnTo>
                <a:lnTo>
                  <a:pt x="2197289" y="382137"/>
                </a:lnTo>
                <a:lnTo>
                  <a:pt x="2060812" y="368489"/>
                </a:lnTo>
                <a:lnTo>
                  <a:pt x="1924334" y="423080"/>
                </a:lnTo>
                <a:lnTo>
                  <a:pt x="1760561" y="286603"/>
                </a:lnTo>
                <a:lnTo>
                  <a:pt x="1528549" y="163773"/>
                </a:lnTo>
                <a:lnTo>
                  <a:pt x="1405719" y="109182"/>
                </a:lnTo>
                <a:lnTo>
                  <a:pt x="1173707" y="259307"/>
                </a:lnTo>
                <a:lnTo>
                  <a:pt x="1050877" y="327546"/>
                </a:lnTo>
                <a:lnTo>
                  <a:pt x="982639" y="354841"/>
                </a:lnTo>
                <a:lnTo>
                  <a:pt x="723331" y="368489"/>
                </a:lnTo>
                <a:lnTo>
                  <a:pt x="873456" y="723331"/>
                </a:lnTo>
                <a:lnTo>
                  <a:pt x="941695" y="805218"/>
                </a:lnTo>
                <a:lnTo>
                  <a:pt x="887104" y="928047"/>
                </a:lnTo>
                <a:lnTo>
                  <a:pt x="928048" y="1050877"/>
                </a:lnTo>
                <a:lnTo>
                  <a:pt x="846161" y="1187355"/>
                </a:lnTo>
                <a:lnTo>
                  <a:pt x="709683" y="1160059"/>
                </a:lnTo>
                <a:lnTo>
                  <a:pt x="777922" y="1419367"/>
                </a:lnTo>
                <a:lnTo>
                  <a:pt x="736979" y="1542197"/>
                </a:lnTo>
                <a:lnTo>
                  <a:pt x="900752" y="1774209"/>
                </a:lnTo>
                <a:lnTo>
                  <a:pt x="805218" y="2019868"/>
                </a:lnTo>
                <a:lnTo>
                  <a:pt x="668740" y="2210937"/>
                </a:lnTo>
                <a:lnTo>
                  <a:pt x="573206" y="2361062"/>
                </a:lnTo>
                <a:lnTo>
                  <a:pt x="545910" y="2483892"/>
                </a:lnTo>
                <a:lnTo>
                  <a:pt x="450376" y="2620370"/>
                </a:lnTo>
                <a:lnTo>
                  <a:pt x="545910" y="2756847"/>
                </a:lnTo>
                <a:lnTo>
                  <a:pt x="491319" y="2879677"/>
                </a:lnTo>
                <a:lnTo>
                  <a:pt x="395785" y="2975212"/>
                </a:lnTo>
                <a:lnTo>
                  <a:pt x="395785" y="3111689"/>
                </a:lnTo>
                <a:lnTo>
                  <a:pt x="177421" y="3152632"/>
                </a:lnTo>
                <a:lnTo>
                  <a:pt x="27295" y="3138985"/>
                </a:lnTo>
                <a:lnTo>
                  <a:pt x="0" y="3398292"/>
                </a:lnTo>
                <a:lnTo>
                  <a:pt x="191068" y="3534770"/>
                </a:lnTo>
                <a:lnTo>
                  <a:pt x="286603" y="3534770"/>
                </a:lnTo>
                <a:lnTo>
                  <a:pt x="382137" y="3425588"/>
                </a:lnTo>
                <a:lnTo>
                  <a:pt x="477671" y="3507474"/>
                </a:lnTo>
                <a:lnTo>
                  <a:pt x="532262" y="3521122"/>
                </a:lnTo>
                <a:lnTo>
                  <a:pt x="586854" y="3562065"/>
                </a:lnTo>
                <a:lnTo>
                  <a:pt x="586854" y="3643952"/>
                </a:lnTo>
                <a:lnTo>
                  <a:pt x="846161" y="3712191"/>
                </a:lnTo>
                <a:lnTo>
                  <a:pt x="846161" y="3712191"/>
                </a:lnTo>
                <a:lnTo>
                  <a:pt x="996286" y="3684895"/>
                </a:lnTo>
                <a:lnTo>
                  <a:pt x="1037230" y="3616656"/>
                </a:lnTo>
                <a:lnTo>
                  <a:pt x="1146412" y="3780429"/>
                </a:lnTo>
                <a:lnTo>
                  <a:pt x="1201003" y="3957850"/>
                </a:lnTo>
                <a:lnTo>
                  <a:pt x="1337480" y="4067032"/>
                </a:lnTo>
                <a:lnTo>
                  <a:pt x="1473958" y="4067032"/>
                </a:lnTo>
                <a:lnTo>
                  <a:pt x="1692322" y="3957850"/>
                </a:lnTo>
                <a:lnTo>
                  <a:pt x="1583140" y="3725838"/>
                </a:lnTo>
                <a:lnTo>
                  <a:pt x="1760561" y="3657600"/>
                </a:lnTo>
                <a:lnTo>
                  <a:pt x="1774209" y="3179928"/>
                </a:lnTo>
                <a:lnTo>
                  <a:pt x="1774209" y="3002507"/>
                </a:lnTo>
                <a:lnTo>
                  <a:pt x="1897039" y="2715904"/>
                </a:lnTo>
                <a:lnTo>
                  <a:pt x="1992573" y="2497540"/>
                </a:lnTo>
                <a:lnTo>
                  <a:pt x="2088107" y="2333767"/>
                </a:lnTo>
                <a:lnTo>
                  <a:pt x="2169994" y="2320119"/>
                </a:lnTo>
                <a:lnTo>
                  <a:pt x="2183642" y="2210937"/>
                </a:lnTo>
                <a:lnTo>
                  <a:pt x="2292824" y="2115403"/>
                </a:lnTo>
                <a:lnTo>
                  <a:pt x="2361062" y="2279176"/>
                </a:lnTo>
                <a:lnTo>
                  <a:pt x="2429301" y="2279176"/>
                </a:lnTo>
                <a:lnTo>
                  <a:pt x="2442949" y="2156346"/>
                </a:lnTo>
                <a:lnTo>
                  <a:pt x="2456597" y="2074459"/>
                </a:lnTo>
                <a:lnTo>
                  <a:pt x="2620370" y="1924334"/>
                </a:lnTo>
                <a:lnTo>
                  <a:pt x="2825086" y="1965277"/>
                </a:lnTo>
                <a:lnTo>
                  <a:pt x="3016155" y="1910686"/>
                </a:lnTo>
                <a:lnTo>
                  <a:pt x="3084394" y="2047164"/>
                </a:lnTo>
                <a:lnTo>
                  <a:pt x="3234519" y="2224585"/>
                </a:lnTo>
                <a:lnTo>
                  <a:pt x="3384645" y="2361062"/>
                </a:lnTo>
                <a:lnTo>
                  <a:pt x="3411940" y="2402006"/>
                </a:lnTo>
                <a:lnTo>
                  <a:pt x="3425588" y="2183641"/>
                </a:lnTo>
                <a:lnTo>
                  <a:pt x="3411940" y="2074459"/>
                </a:lnTo>
                <a:lnTo>
                  <a:pt x="3302758" y="1965277"/>
                </a:lnTo>
                <a:lnTo>
                  <a:pt x="3220871" y="1897038"/>
                </a:lnTo>
                <a:lnTo>
                  <a:pt x="3220871" y="1801504"/>
                </a:lnTo>
                <a:lnTo>
                  <a:pt x="3302758" y="1733265"/>
                </a:lnTo>
                <a:lnTo>
                  <a:pt x="3330054" y="1596788"/>
                </a:lnTo>
                <a:lnTo>
                  <a:pt x="3439236" y="1624083"/>
                </a:lnTo>
                <a:lnTo>
                  <a:pt x="3439236" y="1514901"/>
                </a:lnTo>
                <a:lnTo>
                  <a:pt x="3330054" y="1501253"/>
                </a:lnTo>
                <a:lnTo>
                  <a:pt x="3289110" y="1405719"/>
                </a:lnTo>
                <a:lnTo>
                  <a:pt x="3234519" y="1405719"/>
                </a:lnTo>
                <a:lnTo>
                  <a:pt x="3370997" y="1214650"/>
                </a:lnTo>
                <a:lnTo>
                  <a:pt x="3370997" y="1132764"/>
                </a:lnTo>
                <a:lnTo>
                  <a:pt x="3193576" y="1132764"/>
                </a:lnTo>
                <a:lnTo>
                  <a:pt x="3166280" y="1050877"/>
                </a:lnTo>
                <a:lnTo>
                  <a:pt x="3316406" y="1023582"/>
                </a:lnTo>
                <a:lnTo>
                  <a:pt x="3398292" y="955343"/>
                </a:lnTo>
                <a:lnTo>
                  <a:pt x="3521122" y="968991"/>
                </a:lnTo>
                <a:lnTo>
                  <a:pt x="3452883" y="873456"/>
                </a:lnTo>
                <a:lnTo>
                  <a:pt x="3357349" y="764274"/>
                </a:lnTo>
                <a:lnTo>
                  <a:pt x="3521122" y="573206"/>
                </a:lnTo>
                <a:lnTo>
                  <a:pt x="3521122" y="354841"/>
                </a:lnTo>
                <a:lnTo>
                  <a:pt x="3725839" y="423080"/>
                </a:lnTo>
                <a:close/>
              </a:path>
            </a:pathLst>
          </a:cu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12290"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175" y="6356350"/>
            <a:ext cx="1833563"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タイトル 1"/>
          <p:cNvSpPr>
            <a:spLocks noChangeArrowheads="1"/>
          </p:cNvSpPr>
          <p:nvPr/>
        </p:nvSpPr>
        <p:spPr bwMode="auto">
          <a:xfrm>
            <a:off x="927100" y="514350"/>
            <a:ext cx="5688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Font typeface="Wingdings" panose="05000000000000000000" pitchFamily="2" charset="2"/>
              <a:buNone/>
            </a:pPr>
            <a:r>
              <a:rPr lang="ja-JP" altLang="en-US" sz="2800">
                <a:latin typeface="メイリオ" panose="020B0604030504040204" pitchFamily="50" charset="-128"/>
                <a:ea typeface="メイリオ" panose="020B0604030504040204" pitchFamily="50" charset="-128"/>
                <a:sym typeface="メイリオ" panose="020B0604030504040204" pitchFamily="50" charset="-128"/>
              </a:rPr>
              <a:t>投票できる選挙の種類</a:t>
            </a:r>
          </a:p>
        </p:txBody>
      </p:sp>
      <p:sp>
        <p:nvSpPr>
          <p:cNvPr id="12292" name="テキスト プレースホルダー 1"/>
          <p:cNvSpPr>
            <a:spLocks noChangeArrowheads="1"/>
          </p:cNvSpPr>
          <p:nvPr/>
        </p:nvSpPr>
        <p:spPr bwMode="auto">
          <a:xfrm>
            <a:off x="1033463" y="1089025"/>
            <a:ext cx="5476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１ 宮城県で行われる今後の選挙</a:t>
            </a:r>
          </a:p>
        </p:txBody>
      </p:sp>
      <p:sp>
        <p:nvSpPr>
          <p:cNvPr id="12293" name="直線コネクタ 14"/>
          <p:cNvSpPr>
            <a:spLocks noChangeShapeType="1"/>
          </p:cNvSpPr>
          <p:nvPr/>
        </p:nvSpPr>
        <p:spPr bwMode="auto">
          <a:xfrm>
            <a:off x="927100" y="1077913"/>
            <a:ext cx="5583238" cy="0"/>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294" name="正方形/長方形 23"/>
          <p:cNvSpPr>
            <a:spLocks noChangeArrowheads="1"/>
          </p:cNvSpPr>
          <p:nvPr/>
        </p:nvSpPr>
        <p:spPr bwMode="auto">
          <a:xfrm>
            <a:off x="0" y="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9222" name="テキスト プレースホルダー 1"/>
          <p:cNvSpPr>
            <a:spLocks noChangeArrowheads="1"/>
          </p:cNvSpPr>
          <p:nvPr/>
        </p:nvSpPr>
        <p:spPr bwMode="auto">
          <a:xfrm>
            <a:off x="1333500" y="3940175"/>
            <a:ext cx="528161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Clr>
                <a:schemeClr val="hlink"/>
              </a:buClr>
              <a:buSzPct val="60000"/>
              <a:buFont typeface="Arial" charset="0"/>
              <a:buNone/>
              <a:defRPr/>
            </a:pPr>
            <a:r>
              <a:rPr lang="ja-JP" altLang="en-US" sz="900" dirty="0">
                <a:latin typeface="メイリオ" pitchFamily="50" charset="-128"/>
                <a:ea typeface="メイリオ" pitchFamily="50" charset="-128"/>
                <a:cs typeface="メイリオ" pitchFamily="50" charset="-128"/>
                <a:sym typeface="メイリオ" pitchFamily="50" charset="-128"/>
              </a:rPr>
              <a:t>※　お住まいの市町村とは、選挙人名簿（選挙権がある人をあらかじめ登録しておく名簿）</a:t>
            </a:r>
            <a:r>
              <a:rPr lang="en-US" altLang="ja-JP" sz="900" dirty="0">
                <a:latin typeface="メイリオ" pitchFamily="50" charset="-128"/>
                <a:ea typeface="メイリオ" pitchFamily="50" charset="-128"/>
                <a:cs typeface="メイリオ" pitchFamily="50" charset="-128"/>
                <a:sym typeface="メイリオ" pitchFamily="50" charset="-128"/>
              </a:rPr>
              <a:t> </a:t>
            </a:r>
            <a:r>
              <a:rPr lang="ja-JP" altLang="en-US" sz="900" dirty="0">
                <a:latin typeface="メイリオ" pitchFamily="50" charset="-128"/>
                <a:ea typeface="メイリオ" pitchFamily="50" charset="-128"/>
                <a:cs typeface="メイリオ" pitchFamily="50" charset="-128"/>
                <a:sym typeface="メイリオ" pitchFamily="50" charset="-128"/>
              </a:rPr>
              <a:t>に登録</a:t>
            </a:r>
          </a:p>
          <a:p>
            <a:pPr marL="342900" indent="-342900">
              <a:buClr>
                <a:schemeClr val="hlink"/>
              </a:buClr>
              <a:buSzPct val="60000"/>
              <a:buFont typeface="Arial" charset="0"/>
              <a:buNone/>
              <a:defRPr/>
            </a:pPr>
            <a:r>
              <a:rPr lang="ja-JP" altLang="en-US" sz="900" dirty="0">
                <a:latin typeface="メイリオ" pitchFamily="50" charset="-128"/>
                <a:ea typeface="メイリオ" pitchFamily="50" charset="-128"/>
                <a:cs typeface="メイリオ" pitchFamily="50" charset="-128"/>
                <a:sym typeface="メイリオ" pitchFamily="50" charset="-128"/>
              </a:rPr>
              <a:t>　されている市町村になります。</a:t>
            </a:r>
          </a:p>
          <a:p>
            <a:pPr marL="342900" indent="-342900">
              <a:buClr>
                <a:schemeClr val="hlink"/>
              </a:buClr>
              <a:buSzPct val="60000"/>
              <a:buFont typeface="Arial" charset="0"/>
              <a:buNone/>
              <a:defRPr/>
            </a:pPr>
            <a:r>
              <a:rPr lang="ja-JP" altLang="en-US" sz="900" dirty="0">
                <a:latin typeface="メイリオ" pitchFamily="50" charset="-128"/>
                <a:ea typeface="メイリオ" pitchFamily="50" charset="-128"/>
                <a:cs typeface="メイリオ" pitchFamily="50" charset="-128"/>
                <a:sym typeface="メイリオ" pitchFamily="50" charset="-128"/>
              </a:rPr>
              <a:t>　　投票するためには、選挙権があっても、この選挙人名簿に登録されていなければなりません。</a:t>
            </a:r>
          </a:p>
          <a:p>
            <a:pPr marL="342900" indent="-342900">
              <a:buClr>
                <a:schemeClr val="hlink"/>
              </a:buClr>
              <a:buSzPct val="60000"/>
              <a:buFont typeface="Arial" charset="0"/>
              <a:buNone/>
              <a:defRPr/>
            </a:pPr>
            <a:endParaRPr lang="ja-JP" altLang="en-US" sz="900" dirty="0">
              <a:latin typeface="メイリオ" pitchFamily="50" charset="-128"/>
              <a:ea typeface="メイリオ" pitchFamily="50" charset="-128"/>
              <a:cs typeface="メイリオ" pitchFamily="50" charset="-128"/>
              <a:sym typeface="メイリオ" pitchFamily="50" charset="-128"/>
            </a:endParaRPr>
          </a:p>
          <a:p>
            <a:pPr marL="342900" indent="-342900">
              <a:buClr>
                <a:schemeClr val="hlink"/>
              </a:buClr>
              <a:buSzPct val="60000"/>
              <a:buFont typeface="Arial" charset="0"/>
              <a:buNone/>
              <a:defRPr/>
            </a:pPr>
            <a:r>
              <a:rPr lang="ja-JP" altLang="en-US" sz="1000" dirty="0">
                <a:solidFill>
                  <a:srgbClr val="003300"/>
                </a:solidFill>
                <a:latin typeface="メイリオ" pitchFamily="50" charset="-128"/>
                <a:ea typeface="メイリオ" pitchFamily="50" charset="-128"/>
                <a:cs typeface="メイリオ" pitchFamily="50" charset="-128"/>
                <a:sym typeface="メイリオ" pitchFamily="50" charset="-128"/>
              </a:rPr>
              <a:t>（選挙人名簿に登録されるための条件）</a:t>
            </a:r>
          </a:p>
          <a:p>
            <a:pPr marL="171450" indent="-171450">
              <a:buClr>
                <a:srgbClr val="003300"/>
              </a:buClr>
              <a:buSzPct val="150000"/>
              <a:buFont typeface="Arial" charset="0"/>
              <a:buBlip>
                <a:blip r:embed="rId4"/>
              </a:buBlip>
              <a:defRPr/>
            </a:pPr>
            <a:r>
              <a:rPr lang="ja-JP" altLang="en-US" sz="1000" dirty="0">
                <a:latin typeface="メイリオ" pitchFamily="50" charset="-128"/>
                <a:ea typeface="メイリオ" pitchFamily="50" charset="-128"/>
                <a:cs typeface="メイリオ" pitchFamily="50" charset="-128"/>
                <a:sym typeface="メイリオ" pitchFamily="50" charset="-128"/>
              </a:rPr>
              <a:t>引き続き</a:t>
            </a:r>
            <a:r>
              <a:rPr lang="en-US" altLang="ja-JP" sz="1000" dirty="0">
                <a:latin typeface="メイリオ" pitchFamily="50" charset="-128"/>
                <a:ea typeface="メイリオ" pitchFamily="50" charset="-128"/>
                <a:cs typeface="メイリオ" pitchFamily="50" charset="-128"/>
                <a:sym typeface="メイリオ" pitchFamily="50" charset="-128"/>
              </a:rPr>
              <a:t>3</a:t>
            </a:r>
            <a:r>
              <a:rPr lang="ja-JP" altLang="en-US" sz="1000" dirty="0">
                <a:latin typeface="メイリオ" pitchFamily="50" charset="-128"/>
                <a:ea typeface="メイリオ" pitchFamily="50" charset="-128"/>
                <a:cs typeface="メイリオ" pitchFamily="50" charset="-128"/>
                <a:sym typeface="メイリオ" pitchFamily="50" charset="-128"/>
              </a:rPr>
              <a:t>ヶ月以上同じ市町村に住所を有していること。</a:t>
            </a:r>
          </a:p>
          <a:p>
            <a:pPr marL="171450" indent="-171450">
              <a:buClr>
                <a:srgbClr val="003300"/>
              </a:buClr>
              <a:buSzPct val="150000"/>
              <a:buFont typeface="Arial" charset="0"/>
              <a:buBlip>
                <a:blip r:embed="rId4"/>
              </a:buBlip>
              <a:defRPr/>
            </a:pPr>
            <a:r>
              <a:rPr lang="ja-JP" altLang="en-US" sz="1000" dirty="0">
                <a:latin typeface="メイリオ" pitchFamily="50" charset="-128"/>
                <a:ea typeface="メイリオ" pitchFamily="50" charset="-128"/>
                <a:cs typeface="メイリオ" pitchFamily="50" charset="-128"/>
                <a:sym typeface="メイリオ" pitchFamily="50" charset="-128"/>
              </a:rPr>
              <a:t>年齢満</a:t>
            </a:r>
            <a:r>
              <a:rPr lang="en-US" altLang="ja-JP" sz="1000" dirty="0">
                <a:latin typeface="メイリオ" pitchFamily="50" charset="-128"/>
                <a:ea typeface="メイリオ" pitchFamily="50" charset="-128"/>
                <a:cs typeface="メイリオ" pitchFamily="50" charset="-128"/>
                <a:sym typeface="メイリオ" pitchFamily="50" charset="-128"/>
              </a:rPr>
              <a:t>18</a:t>
            </a:r>
            <a:r>
              <a:rPr lang="ja-JP" altLang="en-US" sz="1000" dirty="0">
                <a:latin typeface="メイリオ" pitchFamily="50" charset="-128"/>
                <a:ea typeface="メイリオ" pitchFamily="50" charset="-128"/>
                <a:cs typeface="メイリオ" pitchFamily="50" charset="-128"/>
                <a:sym typeface="メイリオ" pitchFamily="50" charset="-128"/>
              </a:rPr>
              <a:t>歳以上であること。</a:t>
            </a:r>
          </a:p>
          <a:p>
            <a:pPr marL="171450" indent="-171450">
              <a:buClr>
                <a:srgbClr val="003300"/>
              </a:buClr>
              <a:buSzPct val="150000"/>
              <a:buFont typeface="Arial" charset="0"/>
              <a:buBlip>
                <a:blip r:embed="rId4"/>
              </a:buBlip>
              <a:defRPr/>
            </a:pPr>
            <a:r>
              <a:rPr lang="ja-JP" altLang="en-US" sz="1000" dirty="0">
                <a:latin typeface="メイリオ" pitchFamily="50" charset="-128"/>
                <a:ea typeface="メイリオ" pitchFamily="50" charset="-128"/>
                <a:cs typeface="メイリオ" pitchFamily="50" charset="-128"/>
                <a:sym typeface="メイリオ" pitchFamily="50" charset="-128"/>
              </a:rPr>
              <a:t>日本国民であること。</a:t>
            </a:r>
          </a:p>
          <a:p>
            <a:pPr marL="171450" indent="-171450">
              <a:buClr>
                <a:srgbClr val="003300"/>
              </a:buClr>
              <a:buSzPct val="150000"/>
              <a:buFont typeface="Arial" charset="0"/>
              <a:buBlip>
                <a:blip r:embed="rId4"/>
              </a:buBlip>
              <a:defRPr/>
            </a:pPr>
            <a:r>
              <a:rPr lang="ja-JP" altLang="en-US" sz="1000" dirty="0">
                <a:latin typeface="メイリオ" pitchFamily="50" charset="-128"/>
                <a:ea typeface="メイリオ" pitchFamily="50" charset="-128"/>
                <a:cs typeface="メイリオ" pitchFamily="50" charset="-128"/>
                <a:sym typeface="メイリオ" pitchFamily="50" charset="-128"/>
              </a:rPr>
              <a:t>欠格要件（過去に選挙で違反した人など）に該当しないこと。</a:t>
            </a:r>
          </a:p>
        </p:txBody>
      </p:sp>
      <p:sp>
        <p:nvSpPr>
          <p:cNvPr id="12296" name="テキスト プレースホルダー 1"/>
          <p:cNvSpPr>
            <a:spLocks noChangeArrowheads="1"/>
          </p:cNvSpPr>
          <p:nvPr/>
        </p:nvSpPr>
        <p:spPr bwMode="auto">
          <a:xfrm>
            <a:off x="1082675" y="5457825"/>
            <a:ext cx="54784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en-US" altLang="ja-JP" sz="20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2  </a:t>
            </a:r>
            <a:r>
              <a:rPr lang="ja-JP" altLang="en-US" sz="20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国政選挙の種類</a:t>
            </a:r>
          </a:p>
        </p:txBody>
      </p:sp>
      <p:graphicFrame>
        <p:nvGraphicFramePr>
          <p:cNvPr id="8200" name="Group 8"/>
          <p:cNvGraphicFramePr>
            <a:graphicFrameLocks noGrp="1"/>
          </p:cNvGraphicFramePr>
          <p:nvPr>
            <p:extLst>
              <p:ext uri="{D42A27DB-BD31-4B8C-83A1-F6EECF244321}">
                <p14:modId xmlns:p14="http://schemas.microsoft.com/office/powerpoint/2010/main" val="3538224781"/>
              </p:ext>
            </p:extLst>
          </p:nvPr>
        </p:nvGraphicFramePr>
        <p:xfrm>
          <a:off x="1325563" y="1568450"/>
          <a:ext cx="5195886" cy="2266951"/>
        </p:xfrm>
        <a:graphic>
          <a:graphicData uri="http://schemas.openxmlformats.org/drawingml/2006/table">
            <a:tbl>
              <a:tblPr/>
              <a:tblGrid>
                <a:gridCol w="1887275">
                  <a:extLst>
                    <a:ext uri="{9D8B030D-6E8A-4147-A177-3AD203B41FA5}">
                      <a16:colId xmlns:a16="http://schemas.microsoft.com/office/drawing/2014/main" val="20000"/>
                    </a:ext>
                  </a:extLst>
                </a:gridCol>
                <a:gridCol w="1005604">
                  <a:extLst>
                    <a:ext uri="{9D8B030D-6E8A-4147-A177-3AD203B41FA5}">
                      <a16:colId xmlns:a16="http://schemas.microsoft.com/office/drawing/2014/main" val="20001"/>
                    </a:ext>
                  </a:extLst>
                </a:gridCol>
                <a:gridCol w="1347604">
                  <a:extLst>
                    <a:ext uri="{9D8B030D-6E8A-4147-A177-3AD203B41FA5}">
                      <a16:colId xmlns:a16="http://schemas.microsoft.com/office/drawing/2014/main" val="20002"/>
                    </a:ext>
                  </a:extLst>
                </a:gridCol>
                <a:gridCol w="955403">
                  <a:extLst>
                    <a:ext uri="{9D8B030D-6E8A-4147-A177-3AD203B41FA5}">
                      <a16:colId xmlns:a16="http://schemas.microsoft.com/office/drawing/2014/main" val="20003"/>
                    </a:ext>
                  </a:extLst>
                </a:gridCol>
              </a:tblGrid>
              <a:tr h="428625">
                <a:tc>
                  <a:txBody>
                    <a:bodyPr/>
                    <a:lstStyle/>
                    <a:p>
                      <a:pPr marL="0" marR="0" lvl="0" indent="0" algn="dist" defTabSz="914400" rtl="0" eaLnBrk="1" fontAlgn="base" latinLnBrk="0" hangingPunct="1">
                        <a:lnSpc>
                          <a:spcPct val="100000"/>
                        </a:lnSpc>
                        <a:spcBef>
                          <a:spcPct val="0"/>
                        </a:spcBef>
                        <a:spcAft>
                          <a:spcPct val="0"/>
                        </a:spcAft>
                        <a:buClrTx/>
                        <a:buSzTx/>
                        <a:buFont typeface="Arial" pitchFamily="34" charset="0"/>
                        <a:buNone/>
                        <a:tabLst/>
                      </a:pPr>
                      <a:r>
                        <a:rPr kumimoji="0" lang="zh-CN" sz="1000" b="1" i="0" u="none" strike="noStrike" cap="none" normalizeH="0" baseline="0" dirty="0" smtClean="0">
                          <a:ln>
                            <a:noFill/>
                          </a:ln>
                          <a:solidFill>
                            <a:srgbClr val="FFFFFF"/>
                          </a:solidFill>
                          <a:effectLst/>
                          <a:latin typeface="Calibri" pitchFamily="34" charset="0"/>
                          <a:ea typeface="ＭＳ Ｐゴシック" pitchFamily="50" charset="-128"/>
                          <a:sym typeface="ＭＳ Ｐゴシック" pitchFamily="50" charset="-128"/>
                        </a:rPr>
                        <a:t>選挙の種類</a:t>
                      </a:r>
                    </a:p>
                  </a:txBody>
                  <a:tcPr marL="91433" marR="91433" marT="45719" marB="45719" anchor="ctr" horzOverflow="overflow">
                    <a:lnL w="12700" cap="flat" cmpd="sng" algn="ctr">
                      <a:solidFill>
                        <a:srgbClr val="FFFFFF"/>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008000"/>
                    </a:solidFill>
                  </a:tcPr>
                </a:tc>
                <a:tc>
                  <a:txBody>
                    <a:bodyPr/>
                    <a:lstStyle/>
                    <a:p>
                      <a:pPr marL="0" marR="0" lvl="0" indent="0" algn="dist" defTabSz="914400" rtl="0" eaLnBrk="1" fontAlgn="base" latinLnBrk="0" hangingPunct="1">
                        <a:lnSpc>
                          <a:spcPct val="100000"/>
                        </a:lnSpc>
                        <a:spcBef>
                          <a:spcPct val="0"/>
                        </a:spcBef>
                        <a:spcAft>
                          <a:spcPct val="0"/>
                        </a:spcAft>
                        <a:buClrTx/>
                        <a:buSzTx/>
                        <a:buFont typeface="Arial" pitchFamily="34" charset="0"/>
                        <a:buNone/>
                        <a:tabLst/>
                      </a:pPr>
                      <a:r>
                        <a:rPr kumimoji="0" lang="zh-CN" sz="1000" b="1" i="0" u="none" strike="noStrike" cap="none" normalizeH="0" baseline="0" dirty="0" smtClean="0">
                          <a:ln>
                            <a:noFill/>
                          </a:ln>
                          <a:solidFill>
                            <a:srgbClr val="FFFFFF"/>
                          </a:solidFill>
                          <a:effectLst/>
                          <a:latin typeface="Calibri" pitchFamily="34" charset="0"/>
                          <a:ea typeface="ＭＳ Ｐゴシック" pitchFamily="50" charset="-128"/>
                          <a:sym typeface="ＭＳ Ｐゴシック" pitchFamily="50" charset="-128"/>
                        </a:rPr>
                        <a:t>定数</a:t>
                      </a:r>
                    </a:p>
                  </a:txBody>
                  <a:tcPr marL="91433" marR="91433" marT="45719" marB="45719" anchor="ctr" horzOverflow="overflow">
                    <a:lnL w="3175" cap="flat" cmpd="sng" algn="ctr">
                      <a:solidFill>
                        <a:schemeClr val="tx1"/>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008000"/>
                    </a:solidFill>
                  </a:tcPr>
                </a:tc>
                <a:tc>
                  <a:txBody>
                    <a:bodyPr/>
                    <a:lstStyle/>
                    <a:p>
                      <a:pPr marL="0" marR="0" lvl="0" indent="0" algn="dist" defTabSz="914400" rtl="0" eaLnBrk="1" fontAlgn="base" latinLnBrk="0" hangingPunct="1">
                        <a:lnSpc>
                          <a:spcPct val="100000"/>
                        </a:lnSpc>
                        <a:spcBef>
                          <a:spcPct val="0"/>
                        </a:spcBef>
                        <a:spcAft>
                          <a:spcPct val="0"/>
                        </a:spcAft>
                        <a:buClrTx/>
                        <a:buSzTx/>
                        <a:buFont typeface="Arial" pitchFamily="34" charset="0"/>
                        <a:buNone/>
                        <a:tabLst/>
                      </a:pPr>
                      <a:r>
                        <a:rPr kumimoji="0" lang="zh-CN" sz="1000" b="1" i="0" u="none" strike="noStrike" cap="none" normalizeH="0" baseline="0" smtClean="0">
                          <a:ln>
                            <a:noFill/>
                          </a:ln>
                          <a:solidFill>
                            <a:srgbClr val="FFFFFF"/>
                          </a:solidFill>
                          <a:effectLst/>
                          <a:latin typeface="Calibri" pitchFamily="34" charset="0"/>
                          <a:ea typeface="ＭＳ Ｐゴシック" pitchFamily="50" charset="-128"/>
                          <a:sym typeface="ＭＳ Ｐゴシック" pitchFamily="50" charset="-128"/>
                        </a:rPr>
                        <a:t>任期が終わる日</a:t>
                      </a:r>
                    </a:p>
                  </a:txBody>
                  <a:tcPr marL="91433" marR="91433" marT="45719" marB="45719" anchor="ctr" horzOverflow="overflow">
                    <a:lnL w="3175" cap="flat" cmpd="sng" algn="ctr">
                      <a:solidFill>
                        <a:schemeClr val="tx1"/>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008000"/>
                    </a:solidFill>
                  </a:tcPr>
                </a:tc>
                <a:tc>
                  <a:txBody>
                    <a:bodyPr/>
                    <a:lstStyle/>
                    <a:p>
                      <a:pPr marL="0" marR="0" lvl="0" indent="0" algn="dist"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000" b="1" i="0" u="none" strike="noStrike" cap="none" normalizeH="0" baseline="0" dirty="0" smtClean="0">
                          <a:ln>
                            <a:noFill/>
                          </a:ln>
                          <a:solidFill>
                            <a:srgbClr val="FFFFFF"/>
                          </a:solidFill>
                          <a:effectLst/>
                          <a:latin typeface="Calibri" pitchFamily="34" charset="0"/>
                          <a:ea typeface="ＭＳ Ｐゴシック" pitchFamily="50" charset="-128"/>
                          <a:sym typeface="ＭＳ Ｐゴシック" pitchFamily="50" charset="-128"/>
                        </a:rPr>
                        <a:t>任期</a:t>
                      </a:r>
                      <a:endParaRPr kumimoji="0" lang="en-US" sz="1000" b="1" i="0" u="none" strike="noStrike" cap="none" normalizeH="0" baseline="0" dirty="0" smtClean="0">
                        <a:ln>
                          <a:noFill/>
                        </a:ln>
                        <a:solidFill>
                          <a:srgbClr val="FFFFFF"/>
                        </a:solidFill>
                        <a:effectLst/>
                        <a:latin typeface="Calibri" pitchFamily="34" charset="0"/>
                        <a:ea typeface="ＭＳ Ｐゴシック" pitchFamily="50" charset="-128"/>
                        <a:cs typeface="Calibri" pitchFamily="34" charset="0"/>
                        <a:sym typeface="Calibri" pitchFamily="34" charset="0"/>
                      </a:endParaRPr>
                    </a:p>
                    <a:p>
                      <a:pPr marL="0" marR="0" lvl="0" indent="0" algn="dist"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000" b="1" i="0" u="none" strike="noStrike" cap="none" normalizeH="0" baseline="0" dirty="0" smtClean="0">
                          <a:ln>
                            <a:noFill/>
                          </a:ln>
                          <a:solidFill>
                            <a:srgbClr val="FFFFFF"/>
                          </a:solidFill>
                          <a:effectLst/>
                          <a:latin typeface="Calibri" pitchFamily="34" charset="0"/>
                          <a:ea typeface="ＭＳ Ｐゴシック" pitchFamily="50" charset="-128"/>
                          <a:sym typeface="ＭＳ Ｐゴシック" pitchFamily="50" charset="-128"/>
                        </a:rPr>
                        <a:t>（備考）</a:t>
                      </a:r>
                    </a:p>
                  </a:txBody>
                  <a:tcPr marL="91433" marR="91433" marT="45719" marB="45719" anchor="ctr" horzOverflow="overflow">
                    <a:lnL w="3175" cap="flat" cmpd="sng" algn="ctr">
                      <a:solidFill>
                        <a:schemeClr val="tx1"/>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0"/>
                  </a:ext>
                </a:extLst>
              </a:tr>
              <a:tr h="26035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　お住まいの市町村長選挙</a:t>
                      </a:r>
                      <a:r>
                        <a:rPr kumimoji="0" lang="ja-JP" alt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a:t>
                      </a:r>
                    </a:p>
                  </a:txBody>
                  <a:tcPr marL="91433" marR="91433" marT="45719" marB="45719" anchor="ctr" horzOverflow="overflow">
                    <a:lnL w="12700" cap="flat" cmpd="sng" algn="ctr">
                      <a:solidFill>
                        <a:srgbClr val="FFFFFF"/>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CFD8E7"/>
                    </a:solidFill>
                  </a:tcPr>
                </a:tc>
                <a:tc>
                  <a: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１</a:t>
                      </a:r>
                    </a:p>
                  </a:txBody>
                  <a:tcPr marL="91433" marR="91433" marT="45719" marB="45719" anchor="ctr" horzOverflow="overflow">
                    <a:lnL w="3175" cap="flat" cmpd="sng" algn="ctr">
                      <a:solidFill>
                        <a:schemeClr val="tx1"/>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CFD8E7"/>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Ｐ</a:t>
                      </a:r>
                      <a:r>
                        <a:rPr kumimoji="0" lang="ja-JP" alt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１６参照</a:t>
                      </a:r>
                      <a:endPar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endParaRPr>
                    </a:p>
                  </a:txBody>
                  <a:tcPr marL="91433" marR="91433" marT="45719" marB="45719" anchor="ctr" horzOverflow="overflow">
                    <a:lnL w="3175" cap="flat" cmpd="sng" algn="ctr">
                      <a:solidFill>
                        <a:schemeClr val="tx1"/>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CFD8E7"/>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smtClean="0">
                          <a:ln>
                            <a:noFill/>
                          </a:ln>
                          <a:solidFill>
                            <a:srgbClr val="000000"/>
                          </a:solidFill>
                          <a:effectLst/>
                          <a:latin typeface="Calibri" pitchFamily="34" charset="0"/>
                          <a:ea typeface="ＭＳ Ｐゴシック" pitchFamily="50" charset="-128"/>
                          <a:sym typeface="ＭＳ Ｐゴシック" pitchFamily="50" charset="-128"/>
                        </a:rPr>
                        <a:t>４年</a:t>
                      </a:r>
                    </a:p>
                  </a:txBody>
                  <a:tcPr marL="91433" marR="91433" marT="45719" marB="45719" anchor="ctr" horzOverflow="overflow">
                    <a:lnL w="3175" cap="flat" cmpd="sng" algn="ctr">
                      <a:solidFill>
                        <a:schemeClr val="tx1"/>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CFD8E7"/>
                    </a:solidFill>
                  </a:tcPr>
                </a:tc>
                <a:extLst>
                  <a:ext uri="{0D108BD9-81ED-4DB2-BD59-A6C34878D82A}">
                    <a16:rowId xmlns:a16="http://schemas.microsoft.com/office/drawing/2014/main" val="10001"/>
                  </a:ext>
                </a:extLst>
              </a:tr>
              <a:tr h="26193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　お住まいの市町村議員選挙</a:t>
                      </a:r>
                      <a:r>
                        <a:rPr kumimoji="0" lang="ja-JP" alt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a:t>
                      </a:r>
                    </a:p>
                  </a:txBody>
                  <a:tcPr marL="91433" marR="91433" marT="45719" marB="45719" anchor="ctr" horzOverflow="overflow">
                    <a:lnL w="12700" cap="flat" cmpd="sng" algn="ctr">
                      <a:solidFill>
                        <a:srgbClr val="FFFFFF"/>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E9ECF4"/>
                    </a:solidFill>
                  </a:tcPr>
                </a:tc>
                <a:tc>
                  <a: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Ｐ</a:t>
                      </a:r>
                      <a:r>
                        <a:rPr kumimoji="0" lang="ja-JP" alt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１６参照</a:t>
                      </a:r>
                      <a:endPar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endParaRPr>
                    </a:p>
                  </a:txBody>
                  <a:tcPr marL="91433" marR="91433" marT="45719" marB="45719" anchor="ctr" horzOverflow="overflow">
                    <a:lnL w="3175" cap="flat" cmpd="sng" algn="ctr">
                      <a:solidFill>
                        <a:schemeClr val="tx1"/>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E9EC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Ｐ</a:t>
                      </a:r>
                      <a:r>
                        <a:rPr kumimoji="0" lang="ja-JP" alt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１６参照</a:t>
                      </a:r>
                      <a:endPar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endParaRPr>
                    </a:p>
                  </a:txBody>
                  <a:tcPr marL="91433" marR="91433" marT="45719" marB="45719" anchor="ctr" horzOverflow="overflow">
                    <a:lnL w="3175" cap="flat" cmpd="sng" algn="ctr">
                      <a:solidFill>
                        <a:schemeClr val="tx1"/>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E9EC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smtClean="0">
                          <a:ln>
                            <a:noFill/>
                          </a:ln>
                          <a:solidFill>
                            <a:srgbClr val="000000"/>
                          </a:solidFill>
                          <a:effectLst/>
                          <a:latin typeface="Calibri" pitchFamily="34" charset="0"/>
                          <a:ea typeface="ＭＳ Ｐゴシック" pitchFamily="50" charset="-128"/>
                          <a:sym typeface="ＭＳ Ｐゴシック" pitchFamily="50" charset="-128"/>
                        </a:rPr>
                        <a:t>４年</a:t>
                      </a:r>
                    </a:p>
                  </a:txBody>
                  <a:tcPr marL="91433" marR="91433" marT="45719" marB="45719" anchor="ctr" horzOverflow="overflow">
                    <a:lnL w="3175" cap="flat" cmpd="sng" algn="ctr">
                      <a:solidFill>
                        <a:schemeClr val="tx1"/>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2"/>
                  </a:ext>
                </a:extLst>
              </a:tr>
              <a:tr h="26193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　宮城県知事選挙</a:t>
                      </a:r>
                    </a:p>
                  </a:txBody>
                  <a:tcPr marL="91433" marR="91433" marT="45719" marB="45719" anchor="ctr" horzOverflow="overflow">
                    <a:lnL w="12700" cap="flat" cmpd="sng" algn="ctr">
                      <a:solidFill>
                        <a:srgbClr val="FFFFFF"/>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CFD8E7"/>
                    </a:solidFill>
                  </a:tcPr>
                </a:tc>
                <a:tc>
                  <a: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１</a:t>
                      </a:r>
                    </a:p>
                  </a:txBody>
                  <a:tcPr marL="91433" marR="91433" marT="45719" marB="45719" anchor="ctr" horzOverflow="overflow">
                    <a:lnL w="3175" cap="flat" cmpd="sng" algn="ctr">
                      <a:solidFill>
                        <a:schemeClr val="tx1"/>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CFD8E7"/>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令和７年１１月２０日</a:t>
                      </a:r>
                      <a:endParaRPr kumimoji="0" 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endParaRPr>
                    </a:p>
                  </a:txBody>
                  <a:tcPr marL="91433" marR="91433" marT="45719" marB="45719" anchor="ctr" horzOverflow="overflow">
                    <a:lnL w="3175" cap="flat" cmpd="sng" algn="ctr">
                      <a:solidFill>
                        <a:schemeClr val="tx1"/>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CFD8E7"/>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smtClean="0">
                          <a:ln>
                            <a:noFill/>
                          </a:ln>
                          <a:solidFill>
                            <a:srgbClr val="000000"/>
                          </a:solidFill>
                          <a:effectLst/>
                          <a:latin typeface="Calibri" pitchFamily="34" charset="0"/>
                          <a:ea typeface="ＭＳ Ｐゴシック" pitchFamily="50" charset="-128"/>
                          <a:sym typeface="ＭＳ Ｐゴシック" pitchFamily="50" charset="-128"/>
                        </a:rPr>
                        <a:t>４年</a:t>
                      </a:r>
                    </a:p>
                  </a:txBody>
                  <a:tcPr marL="91433" marR="91433" marT="45719" marB="45719" anchor="ctr" horzOverflow="overflow">
                    <a:lnL w="3175" cap="flat" cmpd="sng" algn="ctr">
                      <a:solidFill>
                        <a:schemeClr val="tx1"/>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CFD8E7"/>
                    </a:solidFill>
                  </a:tcPr>
                </a:tc>
                <a:extLst>
                  <a:ext uri="{0D108BD9-81ED-4DB2-BD59-A6C34878D82A}">
                    <a16:rowId xmlns:a16="http://schemas.microsoft.com/office/drawing/2014/main" val="10003"/>
                  </a:ext>
                </a:extLst>
              </a:tr>
              <a:tr h="26035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　宮城県議会議員選挙</a:t>
                      </a:r>
                    </a:p>
                  </a:txBody>
                  <a:tcPr marL="91433" marR="91433" marT="45719" marB="45719" anchor="ctr" horzOverflow="overflow">
                    <a:lnL w="12700" cap="flat" cmpd="sng" algn="ctr">
                      <a:solidFill>
                        <a:srgbClr val="FFFFFF"/>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E9ECF4"/>
                    </a:solidFill>
                  </a:tcPr>
                </a:tc>
                <a:tc>
                  <a: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５９</a:t>
                      </a:r>
                    </a:p>
                  </a:txBody>
                  <a:tcPr marL="91433" marR="91433" marT="45719" marB="45719" anchor="ctr" horzOverflow="overflow">
                    <a:lnL w="3175" cap="flat" cmpd="sng" algn="ctr">
                      <a:solidFill>
                        <a:schemeClr val="tx1"/>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E9EC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令和５</a:t>
                      </a: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年１１月１２日</a:t>
                      </a:r>
                    </a:p>
                  </a:txBody>
                  <a:tcPr marL="91433" marR="91433" marT="45719" marB="45719" anchor="ctr" horzOverflow="overflow">
                    <a:lnL w="3175" cap="flat" cmpd="sng" algn="ctr">
                      <a:solidFill>
                        <a:schemeClr val="tx1"/>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E9EC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smtClean="0">
                          <a:ln>
                            <a:noFill/>
                          </a:ln>
                          <a:solidFill>
                            <a:srgbClr val="000000"/>
                          </a:solidFill>
                          <a:effectLst/>
                          <a:latin typeface="Calibri" pitchFamily="34" charset="0"/>
                          <a:ea typeface="ＭＳ Ｐゴシック" pitchFamily="50" charset="-128"/>
                          <a:sym typeface="ＭＳ Ｐゴシック" pitchFamily="50" charset="-128"/>
                        </a:rPr>
                        <a:t>４年</a:t>
                      </a:r>
                    </a:p>
                  </a:txBody>
                  <a:tcPr marL="91433" marR="91433" marT="45719" marB="45719" anchor="ctr" horzOverflow="overflow">
                    <a:lnL w="3175" cap="flat" cmpd="sng" algn="ctr">
                      <a:solidFill>
                        <a:schemeClr val="tx1"/>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4"/>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　衆議院議員選挙</a:t>
                      </a:r>
                    </a:p>
                  </a:txBody>
                  <a:tcPr marL="91433" marR="91433" marT="45719" marB="45719" anchor="ctr" horzOverflow="overflow">
                    <a:lnL w="12700" cap="flat" cmpd="sng" algn="ctr">
                      <a:solidFill>
                        <a:srgbClr val="FFFFFF"/>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CFD8E7"/>
                    </a:solidFill>
                  </a:tcPr>
                </a:tc>
                <a:tc>
                  <a: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9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選挙区２８９</a:t>
                      </a:r>
                      <a:endParaRPr kumimoji="0" lang="en-US" sz="9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p>
                      <a:pPr marL="0" marR="0" lvl="0" indent="0" algn="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9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比例代表１７６</a:t>
                      </a:r>
                    </a:p>
                  </a:txBody>
                  <a:tcPr marL="91433" marR="91433" marT="45719" marB="45719" anchor="ctr" horzOverflow="overflow">
                    <a:lnL w="3175" cap="flat" cmpd="sng" algn="ctr">
                      <a:solidFill>
                        <a:schemeClr val="tx1"/>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CFD8E7"/>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令和７</a:t>
                      </a: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年１</a:t>
                      </a:r>
                      <a:r>
                        <a:rPr kumimoji="0" lang="ja-JP" alt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０</a:t>
                      </a: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月</a:t>
                      </a:r>
                      <a:r>
                        <a:rPr kumimoji="0" lang="ja-JP" alt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３０</a:t>
                      </a: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日</a:t>
                      </a:r>
                    </a:p>
                  </a:txBody>
                  <a:tcPr marL="91433" marR="91433" marT="45719" marB="45719" anchor="ctr" horzOverflow="overflow">
                    <a:lnL w="3175" cap="flat" cmpd="sng" algn="ctr">
                      <a:solidFill>
                        <a:schemeClr val="tx1"/>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CFD8E7"/>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４年</a:t>
                      </a:r>
                      <a:endParaRPr kumimoji="0" 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endParaRPr>
                    </a:p>
                  </a:txBody>
                  <a:tcPr marL="91433" marR="91433" marT="45719" marB="45719" anchor="ctr" horzOverflow="overflow">
                    <a:lnL w="3175" cap="flat" cmpd="sng" algn="ctr">
                      <a:solidFill>
                        <a:schemeClr val="tx1"/>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3175" cap="flat" cmpd="sng" algn="ctr">
                      <a:solidFill>
                        <a:schemeClr val="tx1"/>
                      </a:solidFill>
                      <a:prstDash val="solid"/>
                      <a:miter lim="800000"/>
                      <a:headEnd type="none" w="med" len="med"/>
                      <a:tailEnd type="none" w="med" len="med"/>
                    </a:lnB>
                    <a:lnTlToBr>
                      <a:noFill/>
                    </a:lnTlToBr>
                    <a:lnBlToTr>
                      <a:noFill/>
                    </a:lnBlToTr>
                    <a:solidFill>
                      <a:srgbClr val="CFD8E7"/>
                    </a:solidFill>
                  </a:tcPr>
                </a:tc>
                <a:extLst>
                  <a:ext uri="{0D108BD9-81ED-4DB2-BD59-A6C34878D82A}">
                    <a16:rowId xmlns:a16="http://schemas.microsoft.com/office/drawing/2014/main" val="10005"/>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　参議院議員選挙</a:t>
                      </a:r>
                    </a:p>
                  </a:txBody>
                  <a:tcPr marL="91433" marR="91433" marT="45719" marB="45719" anchor="ctr" horzOverflow="overflow">
                    <a:lnL w="12700" cap="flat" cmpd="sng" algn="ctr">
                      <a:solidFill>
                        <a:srgbClr val="FFFFFF"/>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9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選挙区１４８</a:t>
                      </a:r>
                      <a:endParaRPr kumimoji="0" lang="en-US" sz="9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p>
                      <a:pPr marL="0" marR="0" lvl="0" indent="0" algn="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9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比例代表１００</a:t>
                      </a:r>
                    </a:p>
                  </a:txBody>
                  <a:tcPr marL="91433" marR="91433" marT="45719" marB="45719" anchor="ctr" horzOverflow="overflow">
                    <a:lnL w="3175" cap="flat" cmpd="sng" algn="ctr">
                      <a:solidFill>
                        <a:schemeClr val="tx1"/>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令和７</a:t>
                      </a: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年</a:t>
                      </a: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７月</a:t>
                      </a: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２</a:t>
                      </a:r>
                      <a:r>
                        <a:rPr kumimoji="0" lang="ja-JP" alt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８</a:t>
                      </a:r>
                      <a:r>
                        <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日</a:t>
                      </a:r>
                      <a:endParaRPr kumimoji="0" lang="en-US" alt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令和１０年</a:t>
                      </a:r>
                      <a:r>
                        <a:rPr kumimoji="0" lang="ja-JP" alt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７月</a:t>
                      </a:r>
                      <a:r>
                        <a:rPr kumimoji="0" lang="ja-JP" alt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２５日</a:t>
                      </a:r>
                      <a:endParaRPr kumimoji="0" lang="zh-CN"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endParaRPr>
                    </a:p>
                  </a:txBody>
                  <a:tcPr marL="91433" marR="91433" marT="45719" marB="45719" anchor="ctr" horzOverflow="overflow">
                    <a:lnL w="3175" cap="flat" cmpd="sng" algn="ctr">
                      <a:solidFill>
                        <a:schemeClr val="tx1"/>
                      </a:solidFill>
                      <a:prstDash val="solid"/>
                      <a:miter lim="800000"/>
                      <a:headEnd type="none" w="med" len="med"/>
                      <a:tailEnd type="none" w="med" len="med"/>
                    </a:lnL>
                    <a:lnR w="3175" cap="flat" cmpd="sng" algn="ctr">
                      <a:solidFill>
                        <a:schemeClr val="tx1"/>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9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６年</a:t>
                      </a:r>
                      <a:endParaRPr kumimoji="0" lang="en-US" sz="900" b="1" i="0" u="none" strike="noStrike" cap="none" normalizeH="0" baseline="0" dirty="0" smtClean="0">
                        <a:ln>
                          <a:noFill/>
                        </a:ln>
                        <a:solidFill>
                          <a:srgbClr val="000000"/>
                        </a:solidFill>
                        <a:effectLst/>
                        <a:latin typeface="Calibri" pitchFamily="34" charset="0"/>
                        <a:ea typeface="ＭＳ Ｐゴシック" pitchFamily="50" charset="-128"/>
                        <a:cs typeface="Calibri" pitchFamily="34" charset="0"/>
                        <a:sym typeface="Calibri"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600" b="1" i="0" u="none" strike="noStrike" cap="none" normalizeH="0" baseline="0" dirty="0" smtClean="0">
                          <a:ln>
                            <a:noFill/>
                          </a:ln>
                          <a:solidFill>
                            <a:srgbClr val="000000"/>
                          </a:solidFill>
                          <a:effectLst/>
                          <a:latin typeface="Calibri" pitchFamily="34" charset="0"/>
                          <a:ea typeface="ＭＳ Ｐゴシック" pitchFamily="50" charset="-128"/>
                          <a:sym typeface="ＭＳ Ｐゴシック" pitchFamily="50" charset="-128"/>
                        </a:rPr>
                        <a:t>（３年ごとに半数ずつ）</a:t>
                      </a:r>
                    </a:p>
                  </a:txBody>
                  <a:tcPr marL="91433" marR="91433" marT="45719" marB="45719" anchor="ctr" horzOverflow="overflow">
                    <a:lnL w="3175" cap="flat" cmpd="sng" algn="ctr">
                      <a:solidFill>
                        <a:schemeClr val="tx1"/>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175" cap="flat" cmpd="sng" algn="ctr">
                      <a:solidFill>
                        <a:schemeClr val="tx1"/>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6"/>
                  </a:ext>
                </a:extLst>
              </a:tr>
            </a:tbl>
          </a:graphicData>
        </a:graphic>
      </p:graphicFrame>
      <p:sp>
        <p:nvSpPr>
          <p:cNvPr id="12339" name="角丸四角形 1"/>
          <p:cNvSpPr>
            <a:spLocks noChangeArrowheads="1"/>
          </p:cNvSpPr>
          <p:nvPr/>
        </p:nvSpPr>
        <p:spPr bwMode="auto">
          <a:xfrm>
            <a:off x="1587500" y="6111875"/>
            <a:ext cx="936625" cy="250825"/>
          </a:xfrm>
          <a:prstGeom prst="roundRect">
            <a:avLst>
              <a:gd name="adj" fmla="val 10319"/>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小選挙区</a:t>
            </a:r>
            <a:endParaRPr lang="ja-JP" altLang="en-US" sz="1800">
              <a:latin typeface="Arial" panose="020B0604020202020204" pitchFamily="34" charset="0"/>
            </a:endParaRPr>
          </a:p>
        </p:txBody>
      </p:sp>
      <p:sp>
        <p:nvSpPr>
          <p:cNvPr id="12340" name="角丸四角形 1"/>
          <p:cNvSpPr>
            <a:spLocks noChangeArrowheads="1"/>
          </p:cNvSpPr>
          <p:nvPr/>
        </p:nvSpPr>
        <p:spPr bwMode="auto">
          <a:xfrm>
            <a:off x="2935288" y="6081713"/>
            <a:ext cx="947737" cy="252412"/>
          </a:xfrm>
          <a:prstGeom prst="roundRect">
            <a:avLst>
              <a:gd name="adj" fmla="val 10319"/>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比例代表</a:t>
            </a:r>
            <a:endParaRPr lang="ja-JP" altLang="en-US" sz="1800">
              <a:latin typeface="Arial" panose="020B0604020202020204" pitchFamily="34" charset="0"/>
            </a:endParaRPr>
          </a:p>
        </p:txBody>
      </p:sp>
      <p:sp>
        <p:nvSpPr>
          <p:cNvPr id="12341" name="角丸四角形 1"/>
          <p:cNvSpPr>
            <a:spLocks noChangeArrowheads="1"/>
          </p:cNvSpPr>
          <p:nvPr/>
        </p:nvSpPr>
        <p:spPr bwMode="auto">
          <a:xfrm>
            <a:off x="4197350" y="6108700"/>
            <a:ext cx="936625" cy="250825"/>
          </a:xfrm>
          <a:prstGeom prst="roundRect">
            <a:avLst>
              <a:gd name="adj" fmla="val 10319"/>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選挙区</a:t>
            </a:r>
            <a:endParaRPr lang="ja-JP" altLang="en-US" sz="1800">
              <a:latin typeface="Arial" panose="020B0604020202020204" pitchFamily="34" charset="0"/>
            </a:endParaRPr>
          </a:p>
        </p:txBody>
      </p:sp>
      <p:sp>
        <p:nvSpPr>
          <p:cNvPr id="12342" name="角丸四角形 1"/>
          <p:cNvSpPr>
            <a:spLocks noChangeArrowheads="1"/>
          </p:cNvSpPr>
          <p:nvPr/>
        </p:nvSpPr>
        <p:spPr bwMode="auto">
          <a:xfrm>
            <a:off x="5524500" y="6108700"/>
            <a:ext cx="947738" cy="252413"/>
          </a:xfrm>
          <a:prstGeom prst="roundRect">
            <a:avLst>
              <a:gd name="adj" fmla="val 10319"/>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比例代表</a:t>
            </a:r>
            <a:endParaRPr lang="ja-JP" altLang="en-US" sz="1800">
              <a:latin typeface="Arial" panose="020B0604020202020204" pitchFamily="34" charset="0"/>
            </a:endParaRPr>
          </a:p>
        </p:txBody>
      </p:sp>
      <p:sp>
        <p:nvSpPr>
          <p:cNvPr id="12343" name="Rectangle 55"/>
          <p:cNvSpPr>
            <a:spLocks noChangeArrowheads="1"/>
          </p:cNvSpPr>
          <p:nvPr/>
        </p:nvSpPr>
        <p:spPr bwMode="auto">
          <a:xfrm>
            <a:off x="1292225" y="5948362"/>
            <a:ext cx="2724150" cy="28139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2344" name="フリーフォーム 32"/>
          <p:cNvSpPr>
            <a:spLocks/>
          </p:cNvSpPr>
          <p:nvPr/>
        </p:nvSpPr>
        <p:spPr bwMode="auto">
          <a:xfrm>
            <a:off x="2817813" y="6394450"/>
            <a:ext cx="984250" cy="1901825"/>
          </a:xfrm>
          <a:custGeom>
            <a:avLst/>
            <a:gdLst>
              <a:gd name="T0" fmla="*/ 1 w 1837427"/>
              <a:gd name="T1" fmla="*/ 0 h 3916392"/>
              <a:gd name="T2" fmla="*/ 1 w 1837427"/>
              <a:gd name="T3" fmla="*/ 0 h 3916392"/>
              <a:gd name="T4" fmla="*/ 1 w 1837427"/>
              <a:gd name="T5" fmla="*/ 0 h 3916392"/>
              <a:gd name="T6" fmla="*/ 1 w 1837427"/>
              <a:gd name="T7" fmla="*/ 0 h 3916392"/>
              <a:gd name="T8" fmla="*/ 1 w 1837427"/>
              <a:gd name="T9" fmla="*/ 0 h 3916392"/>
              <a:gd name="T10" fmla="*/ 1 w 1837427"/>
              <a:gd name="T11" fmla="*/ 0 h 3916392"/>
              <a:gd name="T12" fmla="*/ 1 w 1837427"/>
              <a:gd name="T13" fmla="*/ 0 h 3916392"/>
              <a:gd name="T14" fmla="*/ 1 w 1837427"/>
              <a:gd name="T15" fmla="*/ 0 h 3916392"/>
              <a:gd name="T16" fmla="*/ 1 w 1837427"/>
              <a:gd name="T17" fmla="*/ 0 h 3916392"/>
              <a:gd name="T18" fmla="*/ 1 w 1837427"/>
              <a:gd name="T19" fmla="*/ 0 h 3916392"/>
              <a:gd name="T20" fmla="*/ 1 w 1837427"/>
              <a:gd name="T21" fmla="*/ 0 h 3916392"/>
              <a:gd name="T22" fmla="*/ 1 w 1837427"/>
              <a:gd name="T23" fmla="*/ 0 h 3916392"/>
              <a:gd name="T24" fmla="*/ 1 w 1837427"/>
              <a:gd name="T25" fmla="*/ 0 h 3916392"/>
              <a:gd name="T26" fmla="*/ 1 w 1837427"/>
              <a:gd name="T27" fmla="*/ 0 h 3916392"/>
              <a:gd name="T28" fmla="*/ 1 w 1837427"/>
              <a:gd name="T29" fmla="*/ 0 h 3916392"/>
              <a:gd name="T30" fmla="*/ 1 w 1837427"/>
              <a:gd name="T31" fmla="*/ 0 h 3916392"/>
              <a:gd name="T32" fmla="*/ 1 w 1837427"/>
              <a:gd name="T33" fmla="*/ 0 h 3916392"/>
              <a:gd name="T34" fmla="*/ 1 w 1837427"/>
              <a:gd name="T35" fmla="*/ 0 h 3916392"/>
              <a:gd name="T36" fmla="*/ 1 w 1837427"/>
              <a:gd name="T37" fmla="*/ 0 h 3916392"/>
              <a:gd name="T38" fmla="*/ 1 w 1837427"/>
              <a:gd name="T39" fmla="*/ 0 h 3916392"/>
              <a:gd name="T40" fmla="*/ 1 w 1837427"/>
              <a:gd name="T41" fmla="*/ 0 h 3916392"/>
              <a:gd name="T42" fmla="*/ 1 w 1837427"/>
              <a:gd name="T43" fmla="*/ 0 h 3916392"/>
              <a:gd name="T44" fmla="*/ 1 w 1837427"/>
              <a:gd name="T45" fmla="*/ 0 h 3916392"/>
              <a:gd name="T46" fmla="*/ 1 w 1837427"/>
              <a:gd name="T47" fmla="*/ 0 h 3916392"/>
              <a:gd name="T48" fmla="*/ 1 w 1837427"/>
              <a:gd name="T49" fmla="*/ 0 h 3916392"/>
              <a:gd name="T50" fmla="*/ 1 w 1837427"/>
              <a:gd name="T51" fmla="*/ 0 h 3916392"/>
              <a:gd name="T52" fmla="*/ 1 w 1837427"/>
              <a:gd name="T53" fmla="*/ 0 h 3916392"/>
              <a:gd name="T54" fmla="*/ 1 w 1837427"/>
              <a:gd name="T55" fmla="*/ 0 h 3916392"/>
              <a:gd name="T56" fmla="*/ 1 w 1837427"/>
              <a:gd name="T57" fmla="*/ 0 h 3916392"/>
              <a:gd name="T58" fmla="*/ 1 w 1837427"/>
              <a:gd name="T59" fmla="*/ 0 h 3916392"/>
              <a:gd name="T60" fmla="*/ 1 w 1837427"/>
              <a:gd name="T61" fmla="*/ 0 h 3916392"/>
              <a:gd name="T62" fmla="*/ 1 w 1837427"/>
              <a:gd name="T63" fmla="*/ 0 h 3916392"/>
              <a:gd name="T64" fmla="*/ 1 w 1837427"/>
              <a:gd name="T65" fmla="*/ 0 h 3916392"/>
              <a:gd name="T66" fmla="*/ 1 w 1837427"/>
              <a:gd name="T67" fmla="*/ 0 h 3916392"/>
              <a:gd name="T68" fmla="*/ 1 w 1837427"/>
              <a:gd name="T69" fmla="*/ 0 h 3916392"/>
              <a:gd name="T70" fmla="*/ 1 w 1837427"/>
              <a:gd name="T71" fmla="*/ 0 h 3916392"/>
              <a:gd name="T72" fmla="*/ 1 w 1837427"/>
              <a:gd name="T73" fmla="*/ 0 h 3916392"/>
              <a:gd name="T74" fmla="*/ 1 w 1837427"/>
              <a:gd name="T75" fmla="*/ 0 h 3916392"/>
              <a:gd name="T76" fmla="*/ 1 w 1837427"/>
              <a:gd name="T77" fmla="*/ 0 h 3916392"/>
              <a:gd name="T78" fmla="*/ 1 w 1837427"/>
              <a:gd name="T79" fmla="*/ 0 h 3916392"/>
              <a:gd name="T80" fmla="*/ 1 w 1837427"/>
              <a:gd name="T81" fmla="*/ 0 h 3916392"/>
              <a:gd name="T82" fmla="*/ 1 w 1837427"/>
              <a:gd name="T83" fmla="*/ 0 h 3916392"/>
              <a:gd name="T84" fmla="*/ 1 w 1837427"/>
              <a:gd name="T85" fmla="*/ 0 h 3916392"/>
              <a:gd name="T86" fmla="*/ 1 w 1837427"/>
              <a:gd name="T87" fmla="*/ 0 h 3916392"/>
              <a:gd name="T88" fmla="*/ 1 w 1837427"/>
              <a:gd name="T89" fmla="*/ 0 h 3916392"/>
              <a:gd name="T90" fmla="*/ 1 w 1837427"/>
              <a:gd name="T91" fmla="*/ 0 h 3916392"/>
              <a:gd name="T92" fmla="*/ 1 w 1837427"/>
              <a:gd name="T93" fmla="*/ 0 h 39163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37427"/>
              <a:gd name="T142" fmla="*/ 0 h 3916392"/>
              <a:gd name="T143" fmla="*/ 1837427 w 1837427"/>
              <a:gd name="T144" fmla="*/ 3916392 h 39163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37427" h="3916392">
                <a:moveTo>
                  <a:pt x="1130061" y="8626"/>
                </a:moveTo>
                <a:lnTo>
                  <a:pt x="1285336" y="94890"/>
                </a:lnTo>
                <a:lnTo>
                  <a:pt x="1328468" y="172528"/>
                </a:lnTo>
                <a:lnTo>
                  <a:pt x="1440612" y="86264"/>
                </a:lnTo>
                <a:lnTo>
                  <a:pt x="1397480" y="310551"/>
                </a:lnTo>
                <a:lnTo>
                  <a:pt x="1414732" y="543464"/>
                </a:lnTo>
                <a:lnTo>
                  <a:pt x="1397480" y="603849"/>
                </a:lnTo>
                <a:lnTo>
                  <a:pt x="1475117" y="810883"/>
                </a:lnTo>
                <a:lnTo>
                  <a:pt x="1492370" y="897147"/>
                </a:lnTo>
                <a:lnTo>
                  <a:pt x="1570008" y="879894"/>
                </a:lnTo>
                <a:lnTo>
                  <a:pt x="1673525" y="1086928"/>
                </a:lnTo>
                <a:lnTo>
                  <a:pt x="1664898" y="1173192"/>
                </a:lnTo>
                <a:lnTo>
                  <a:pt x="1716657" y="1233577"/>
                </a:lnTo>
                <a:lnTo>
                  <a:pt x="1725283" y="1311215"/>
                </a:lnTo>
                <a:lnTo>
                  <a:pt x="1751163" y="1406105"/>
                </a:lnTo>
                <a:lnTo>
                  <a:pt x="1785668" y="1509622"/>
                </a:lnTo>
                <a:lnTo>
                  <a:pt x="1811547" y="1578634"/>
                </a:lnTo>
                <a:lnTo>
                  <a:pt x="1820174" y="1664898"/>
                </a:lnTo>
                <a:lnTo>
                  <a:pt x="1811547" y="1708030"/>
                </a:lnTo>
                <a:lnTo>
                  <a:pt x="1837427" y="1785668"/>
                </a:lnTo>
                <a:lnTo>
                  <a:pt x="1777042" y="1811547"/>
                </a:lnTo>
                <a:lnTo>
                  <a:pt x="1768415" y="1854679"/>
                </a:lnTo>
                <a:lnTo>
                  <a:pt x="1733910" y="1915064"/>
                </a:lnTo>
                <a:lnTo>
                  <a:pt x="1751163" y="1992702"/>
                </a:lnTo>
                <a:lnTo>
                  <a:pt x="1690778" y="2053087"/>
                </a:lnTo>
                <a:lnTo>
                  <a:pt x="1708030" y="2113471"/>
                </a:lnTo>
                <a:lnTo>
                  <a:pt x="1630393" y="2139351"/>
                </a:lnTo>
                <a:lnTo>
                  <a:pt x="1561381" y="2139351"/>
                </a:lnTo>
                <a:lnTo>
                  <a:pt x="1621766" y="2242868"/>
                </a:lnTo>
                <a:lnTo>
                  <a:pt x="1483744" y="2294626"/>
                </a:lnTo>
                <a:lnTo>
                  <a:pt x="1483744" y="2355011"/>
                </a:lnTo>
                <a:lnTo>
                  <a:pt x="1535502" y="2372264"/>
                </a:lnTo>
                <a:lnTo>
                  <a:pt x="1423359" y="2415396"/>
                </a:lnTo>
                <a:lnTo>
                  <a:pt x="1500997" y="2432649"/>
                </a:lnTo>
                <a:lnTo>
                  <a:pt x="1457864" y="2493034"/>
                </a:lnTo>
                <a:lnTo>
                  <a:pt x="1509623" y="2579298"/>
                </a:lnTo>
                <a:lnTo>
                  <a:pt x="1509623" y="2700068"/>
                </a:lnTo>
                <a:lnTo>
                  <a:pt x="1509623" y="2760453"/>
                </a:lnTo>
                <a:lnTo>
                  <a:pt x="1449238" y="2682815"/>
                </a:lnTo>
                <a:lnTo>
                  <a:pt x="1423359" y="2596551"/>
                </a:lnTo>
                <a:lnTo>
                  <a:pt x="1293963" y="2656936"/>
                </a:lnTo>
                <a:lnTo>
                  <a:pt x="1259457" y="2665562"/>
                </a:lnTo>
                <a:lnTo>
                  <a:pt x="1242204" y="2639683"/>
                </a:lnTo>
                <a:lnTo>
                  <a:pt x="1207698" y="2725947"/>
                </a:lnTo>
                <a:lnTo>
                  <a:pt x="1130061" y="2760453"/>
                </a:lnTo>
                <a:lnTo>
                  <a:pt x="1112808" y="2881222"/>
                </a:lnTo>
                <a:lnTo>
                  <a:pt x="1104181" y="3001992"/>
                </a:lnTo>
                <a:lnTo>
                  <a:pt x="1121434" y="3088256"/>
                </a:lnTo>
                <a:lnTo>
                  <a:pt x="1181819" y="3183147"/>
                </a:lnTo>
                <a:lnTo>
                  <a:pt x="1181819" y="3269411"/>
                </a:lnTo>
                <a:lnTo>
                  <a:pt x="1190446" y="3493698"/>
                </a:lnTo>
                <a:lnTo>
                  <a:pt x="1155940" y="3674853"/>
                </a:lnTo>
                <a:lnTo>
                  <a:pt x="1130061" y="3786996"/>
                </a:lnTo>
                <a:lnTo>
                  <a:pt x="1095555" y="3821502"/>
                </a:lnTo>
                <a:lnTo>
                  <a:pt x="1009291" y="3881887"/>
                </a:lnTo>
                <a:lnTo>
                  <a:pt x="905774" y="3812875"/>
                </a:lnTo>
                <a:lnTo>
                  <a:pt x="810883" y="3916392"/>
                </a:lnTo>
                <a:lnTo>
                  <a:pt x="724619" y="3838754"/>
                </a:lnTo>
                <a:lnTo>
                  <a:pt x="672861" y="3812875"/>
                </a:lnTo>
                <a:lnTo>
                  <a:pt x="629729" y="3726611"/>
                </a:lnTo>
                <a:lnTo>
                  <a:pt x="552091" y="3640347"/>
                </a:lnTo>
                <a:lnTo>
                  <a:pt x="457200" y="3648973"/>
                </a:lnTo>
                <a:lnTo>
                  <a:pt x="250166" y="3735237"/>
                </a:lnTo>
                <a:lnTo>
                  <a:pt x="146649" y="3795622"/>
                </a:lnTo>
                <a:lnTo>
                  <a:pt x="112144" y="3804249"/>
                </a:lnTo>
                <a:lnTo>
                  <a:pt x="8627" y="3786996"/>
                </a:lnTo>
                <a:lnTo>
                  <a:pt x="34506" y="3674853"/>
                </a:lnTo>
                <a:lnTo>
                  <a:pt x="69012" y="3640347"/>
                </a:lnTo>
                <a:lnTo>
                  <a:pt x="25880" y="3588588"/>
                </a:lnTo>
                <a:lnTo>
                  <a:pt x="0" y="3571336"/>
                </a:lnTo>
                <a:lnTo>
                  <a:pt x="17253" y="3502324"/>
                </a:lnTo>
                <a:lnTo>
                  <a:pt x="43132" y="3485071"/>
                </a:lnTo>
                <a:lnTo>
                  <a:pt x="25880" y="3424687"/>
                </a:lnTo>
                <a:lnTo>
                  <a:pt x="8627" y="3372928"/>
                </a:lnTo>
                <a:lnTo>
                  <a:pt x="86264" y="3355675"/>
                </a:lnTo>
                <a:lnTo>
                  <a:pt x="138023" y="3329796"/>
                </a:lnTo>
                <a:lnTo>
                  <a:pt x="215661" y="3338422"/>
                </a:lnTo>
                <a:lnTo>
                  <a:pt x="319178" y="3252158"/>
                </a:lnTo>
                <a:lnTo>
                  <a:pt x="267419" y="3209026"/>
                </a:lnTo>
                <a:lnTo>
                  <a:pt x="336430" y="3096883"/>
                </a:lnTo>
                <a:lnTo>
                  <a:pt x="353683" y="3062377"/>
                </a:lnTo>
                <a:lnTo>
                  <a:pt x="319178" y="3001992"/>
                </a:lnTo>
                <a:lnTo>
                  <a:pt x="310551" y="2924354"/>
                </a:lnTo>
                <a:lnTo>
                  <a:pt x="327804" y="2820837"/>
                </a:lnTo>
                <a:lnTo>
                  <a:pt x="327804" y="2777705"/>
                </a:lnTo>
                <a:lnTo>
                  <a:pt x="396815" y="2769079"/>
                </a:lnTo>
                <a:lnTo>
                  <a:pt x="465827" y="2725947"/>
                </a:lnTo>
                <a:lnTo>
                  <a:pt x="405442" y="2648309"/>
                </a:lnTo>
                <a:lnTo>
                  <a:pt x="345057" y="2639683"/>
                </a:lnTo>
                <a:lnTo>
                  <a:pt x="345057" y="2579298"/>
                </a:lnTo>
                <a:lnTo>
                  <a:pt x="345057" y="2536166"/>
                </a:lnTo>
                <a:lnTo>
                  <a:pt x="215661" y="2493034"/>
                </a:lnTo>
                <a:lnTo>
                  <a:pt x="370936" y="2286000"/>
                </a:lnTo>
                <a:lnTo>
                  <a:pt x="414068" y="2165230"/>
                </a:lnTo>
                <a:lnTo>
                  <a:pt x="439947" y="2078966"/>
                </a:lnTo>
                <a:lnTo>
                  <a:pt x="483080" y="1940943"/>
                </a:lnTo>
                <a:lnTo>
                  <a:pt x="517585" y="1837426"/>
                </a:lnTo>
                <a:lnTo>
                  <a:pt x="552091" y="1716656"/>
                </a:lnTo>
                <a:lnTo>
                  <a:pt x="569344" y="1570007"/>
                </a:lnTo>
                <a:lnTo>
                  <a:pt x="569344" y="1457864"/>
                </a:lnTo>
                <a:lnTo>
                  <a:pt x="569344" y="1406105"/>
                </a:lnTo>
                <a:lnTo>
                  <a:pt x="457200" y="1380226"/>
                </a:lnTo>
                <a:lnTo>
                  <a:pt x="405442" y="1423358"/>
                </a:lnTo>
                <a:lnTo>
                  <a:pt x="370936" y="1414732"/>
                </a:lnTo>
                <a:lnTo>
                  <a:pt x="345057" y="1337094"/>
                </a:lnTo>
                <a:lnTo>
                  <a:pt x="345057" y="1293962"/>
                </a:lnTo>
                <a:lnTo>
                  <a:pt x="465827" y="1285336"/>
                </a:lnTo>
                <a:lnTo>
                  <a:pt x="543464" y="1112807"/>
                </a:lnTo>
                <a:lnTo>
                  <a:pt x="552091" y="1017917"/>
                </a:lnTo>
                <a:lnTo>
                  <a:pt x="491706" y="948905"/>
                </a:lnTo>
                <a:lnTo>
                  <a:pt x="474453" y="836762"/>
                </a:lnTo>
                <a:lnTo>
                  <a:pt x="431321" y="793630"/>
                </a:lnTo>
                <a:lnTo>
                  <a:pt x="500332" y="733245"/>
                </a:lnTo>
                <a:lnTo>
                  <a:pt x="526212" y="629728"/>
                </a:lnTo>
                <a:lnTo>
                  <a:pt x="612476" y="681487"/>
                </a:lnTo>
                <a:lnTo>
                  <a:pt x="681487" y="638354"/>
                </a:lnTo>
                <a:lnTo>
                  <a:pt x="698740" y="517585"/>
                </a:lnTo>
                <a:lnTo>
                  <a:pt x="759125" y="396815"/>
                </a:lnTo>
                <a:lnTo>
                  <a:pt x="672861" y="327803"/>
                </a:lnTo>
                <a:lnTo>
                  <a:pt x="750498" y="310551"/>
                </a:lnTo>
                <a:lnTo>
                  <a:pt x="750498" y="232913"/>
                </a:lnTo>
                <a:lnTo>
                  <a:pt x="819510" y="284671"/>
                </a:lnTo>
                <a:lnTo>
                  <a:pt x="862642" y="267419"/>
                </a:lnTo>
                <a:lnTo>
                  <a:pt x="923027" y="293298"/>
                </a:lnTo>
                <a:lnTo>
                  <a:pt x="923027" y="396815"/>
                </a:lnTo>
                <a:lnTo>
                  <a:pt x="940280" y="517585"/>
                </a:lnTo>
                <a:lnTo>
                  <a:pt x="948906" y="569343"/>
                </a:lnTo>
                <a:lnTo>
                  <a:pt x="974785" y="638354"/>
                </a:lnTo>
                <a:lnTo>
                  <a:pt x="1095555" y="448573"/>
                </a:lnTo>
                <a:lnTo>
                  <a:pt x="1224951" y="586596"/>
                </a:lnTo>
                <a:lnTo>
                  <a:pt x="1268083" y="500332"/>
                </a:lnTo>
                <a:lnTo>
                  <a:pt x="1293963" y="345056"/>
                </a:lnTo>
                <a:lnTo>
                  <a:pt x="1319842" y="301924"/>
                </a:lnTo>
                <a:lnTo>
                  <a:pt x="1285336" y="232913"/>
                </a:lnTo>
                <a:lnTo>
                  <a:pt x="1181819" y="301924"/>
                </a:lnTo>
                <a:lnTo>
                  <a:pt x="1155940" y="301924"/>
                </a:lnTo>
                <a:lnTo>
                  <a:pt x="1052423" y="353683"/>
                </a:lnTo>
                <a:lnTo>
                  <a:pt x="1009291" y="336430"/>
                </a:lnTo>
                <a:lnTo>
                  <a:pt x="1017917" y="241539"/>
                </a:lnTo>
                <a:lnTo>
                  <a:pt x="1052423" y="146649"/>
                </a:lnTo>
                <a:lnTo>
                  <a:pt x="1069676" y="0"/>
                </a:lnTo>
                <a:lnTo>
                  <a:pt x="1130061" y="8626"/>
                </a:lnTo>
                <a:close/>
              </a:path>
            </a:pathLst>
          </a:custGeom>
          <a:solidFill>
            <a:srgbClr val="92D050">
              <a:alpha val="45882"/>
            </a:srgbClr>
          </a:solidFill>
          <a:ln w="9525" cap="flat" cmpd="sng">
            <a:solidFill>
              <a:srgbClr val="002060"/>
            </a:solidFill>
            <a:miter lim="800000"/>
            <a:headEnd/>
            <a:tailEnd/>
          </a:ln>
        </p:spPr>
        <p:txBody>
          <a:bodyPr/>
          <a:lstStyle/>
          <a:p>
            <a:endParaRPr lang="ja-JP" altLang="en-US"/>
          </a:p>
        </p:txBody>
      </p:sp>
      <p:sp>
        <p:nvSpPr>
          <p:cNvPr id="12346" name="Rectangle 63"/>
          <p:cNvSpPr>
            <a:spLocks noChangeArrowheads="1"/>
          </p:cNvSpPr>
          <p:nvPr/>
        </p:nvSpPr>
        <p:spPr bwMode="auto">
          <a:xfrm>
            <a:off x="4081463" y="5948363"/>
            <a:ext cx="2630487" cy="28139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en-US" sz="1800">
              <a:latin typeface="Arial" panose="020B0604020202020204" pitchFamily="34" charset="0"/>
            </a:endParaRPr>
          </a:p>
        </p:txBody>
      </p:sp>
      <p:sp>
        <p:nvSpPr>
          <p:cNvPr id="12347" name="テキスト プレースホルダー 1"/>
          <p:cNvSpPr>
            <a:spLocks noChangeArrowheads="1"/>
          </p:cNvSpPr>
          <p:nvPr/>
        </p:nvSpPr>
        <p:spPr bwMode="auto">
          <a:xfrm>
            <a:off x="1427163" y="5826125"/>
            <a:ext cx="1803400" cy="247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a:spcBef>
                <a:spcPct val="0"/>
              </a:spcBef>
              <a:buClr>
                <a:schemeClr val="hlink"/>
              </a:buClr>
              <a:buSzPct val="60000"/>
              <a:buFont typeface="Arial" panose="020B0604020202020204" pitchFamily="34" charset="0"/>
              <a:buNone/>
            </a:pPr>
            <a:r>
              <a:rPr lang="ja-JP" altLang="en-US" sz="1000">
                <a:latin typeface="メイリオ" panose="020B0604030504040204" pitchFamily="50" charset="-128"/>
                <a:ea typeface="メイリオ" panose="020B0604030504040204" pitchFamily="50" charset="-128"/>
                <a:sym typeface="メイリオ" panose="020B0604030504040204" pitchFamily="50" charset="-128"/>
              </a:rPr>
              <a:t>衆議院議員選挙（宮城県）</a:t>
            </a:r>
          </a:p>
        </p:txBody>
      </p:sp>
      <p:sp>
        <p:nvSpPr>
          <p:cNvPr id="12348" name="テキスト プレースホルダー 1"/>
          <p:cNvSpPr>
            <a:spLocks noChangeArrowheads="1"/>
          </p:cNvSpPr>
          <p:nvPr/>
        </p:nvSpPr>
        <p:spPr bwMode="auto">
          <a:xfrm>
            <a:off x="4214813" y="5829300"/>
            <a:ext cx="1747837" cy="249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a:spcBef>
                <a:spcPct val="0"/>
              </a:spcBef>
              <a:buClr>
                <a:schemeClr val="hlink"/>
              </a:buClr>
              <a:buSzPct val="60000"/>
              <a:buFont typeface="Arial" panose="020B0604020202020204" pitchFamily="34" charset="0"/>
              <a:buNone/>
            </a:pPr>
            <a:r>
              <a:rPr lang="ja-JP" altLang="en-US" sz="1000">
                <a:latin typeface="メイリオ" panose="020B0604030504040204" pitchFamily="50" charset="-128"/>
                <a:ea typeface="メイリオ" panose="020B0604030504040204" pitchFamily="50" charset="-128"/>
                <a:sym typeface="メイリオ" panose="020B0604030504040204" pitchFamily="50" charset="-128"/>
              </a:rPr>
              <a:t>参議院議員選挙（宮城県）</a:t>
            </a:r>
          </a:p>
        </p:txBody>
      </p:sp>
      <p:sp>
        <p:nvSpPr>
          <p:cNvPr id="2" name="正方形/長方形 1"/>
          <p:cNvSpPr/>
          <p:nvPr/>
        </p:nvSpPr>
        <p:spPr bwMode="auto">
          <a:xfrm>
            <a:off x="1319213" y="8024813"/>
            <a:ext cx="1465262" cy="608012"/>
          </a:xfrm>
          <a:prstGeom prst="rect">
            <a:avLst/>
          </a:prstGeom>
          <a:no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r>
              <a:rPr lang="ja-JP" altLang="en-US" sz="1050" b="1" dirty="0">
                <a:latin typeface="メイリオ" pitchFamily="50" charset="-128"/>
                <a:ea typeface="メイリオ" pitchFamily="50" charset="-128"/>
                <a:cs typeface="メイリオ" pitchFamily="50" charset="-128"/>
              </a:rPr>
              <a:t>宮城県　６つの</a:t>
            </a:r>
            <a:r>
              <a:rPr lang="ja-JP" altLang="en-US" sz="1050" b="1" dirty="0" smtClean="0">
                <a:latin typeface="メイリオ" pitchFamily="50" charset="-128"/>
                <a:ea typeface="メイリオ" pitchFamily="50" charset="-128"/>
                <a:cs typeface="メイリオ" pitchFamily="50" charset="-128"/>
              </a:rPr>
              <a:t>区域</a:t>
            </a:r>
            <a:endParaRPr lang="en-US" altLang="ja-JP" sz="1050" b="1" dirty="0" smtClean="0">
              <a:latin typeface="メイリオ" pitchFamily="50" charset="-128"/>
              <a:ea typeface="メイリオ" pitchFamily="50" charset="-128"/>
              <a:cs typeface="メイリオ" pitchFamily="50" charset="-128"/>
            </a:endParaRPr>
          </a:p>
          <a:p>
            <a:pPr eaLnBrk="1" hangingPunct="1">
              <a:buFont typeface="Arial" panose="020B0604020202020204" pitchFamily="34" charset="0"/>
              <a:buNone/>
              <a:defRPr/>
            </a:pPr>
            <a:r>
              <a:rPr lang="en-US" altLang="ja-JP" sz="900" b="1" dirty="0" smtClean="0">
                <a:latin typeface="メイリオ" pitchFamily="50" charset="-128"/>
                <a:ea typeface="メイリオ" pitchFamily="50" charset="-128"/>
                <a:cs typeface="メイリオ" pitchFamily="50" charset="-128"/>
              </a:rPr>
              <a:t>※</a:t>
            </a:r>
            <a:r>
              <a:rPr lang="ja-JP" altLang="en-US" sz="900" b="1" dirty="0" smtClean="0">
                <a:latin typeface="メイリオ" pitchFamily="50" charset="-128"/>
                <a:ea typeface="メイリオ" pitchFamily="50" charset="-128"/>
                <a:cs typeface="メイリオ" pitchFamily="50" charset="-128"/>
              </a:rPr>
              <a:t>次回選挙から５つ</a:t>
            </a:r>
            <a:endParaRPr lang="ja-JP" altLang="en-US" sz="900" b="1" dirty="0">
              <a:latin typeface="メイリオ" pitchFamily="50" charset="-128"/>
              <a:ea typeface="メイリオ" pitchFamily="50" charset="-128"/>
              <a:cs typeface="メイリオ" pitchFamily="50" charset="-128"/>
            </a:endParaRPr>
          </a:p>
          <a:p>
            <a:pPr eaLnBrk="1" hangingPunct="1">
              <a:buFont typeface="Arial" panose="020B0604020202020204" pitchFamily="34" charset="0"/>
              <a:buNone/>
              <a:defRPr/>
            </a:pPr>
            <a:r>
              <a:rPr lang="ja-JP" altLang="en-US" sz="1050" b="1" dirty="0">
                <a:latin typeface="メイリオ" pitchFamily="50" charset="-128"/>
                <a:ea typeface="メイリオ" pitchFamily="50" charset="-128"/>
                <a:cs typeface="メイリオ" pitchFamily="50" charset="-128"/>
              </a:rPr>
              <a:t>定　数　各区１名</a:t>
            </a:r>
          </a:p>
          <a:p>
            <a:pPr eaLnBrk="1" hangingPunct="1">
              <a:buFont typeface="Arial" panose="020B0604020202020204" pitchFamily="34" charset="0"/>
              <a:buNone/>
              <a:defRPr/>
            </a:pPr>
            <a:r>
              <a:rPr lang="ja-JP" altLang="en-US" sz="1400" b="1" dirty="0">
                <a:solidFill>
                  <a:srgbClr val="FF0000"/>
                </a:solidFill>
                <a:latin typeface="メイリオ" pitchFamily="50" charset="-128"/>
                <a:ea typeface="メイリオ" pitchFamily="50" charset="-128"/>
                <a:cs typeface="メイリオ" pitchFamily="50" charset="-128"/>
              </a:rPr>
              <a:t>候補者 </a:t>
            </a:r>
            <a:r>
              <a:rPr lang="ja-JP" altLang="en-US" sz="1050" b="1" dirty="0">
                <a:latin typeface="メイリオ" pitchFamily="50" charset="-128"/>
                <a:ea typeface="メイリオ" pitchFamily="50" charset="-128"/>
                <a:cs typeface="メイリオ" pitchFamily="50" charset="-128"/>
              </a:rPr>
              <a:t>に投票</a:t>
            </a:r>
            <a:endParaRPr lang="en-US" altLang="ja-JP" b="1" dirty="0"/>
          </a:p>
          <a:p>
            <a:pPr eaLnBrk="1" hangingPunct="1">
              <a:buFont typeface="Arial" panose="020B0604020202020204" pitchFamily="34" charset="0"/>
              <a:buNone/>
              <a:defRPr/>
            </a:pPr>
            <a:endParaRPr lang="ja-JP" altLang="en-US" dirty="0"/>
          </a:p>
        </p:txBody>
      </p:sp>
      <p:sp>
        <p:nvSpPr>
          <p:cNvPr id="28" name="正方形/長方形 27"/>
          <p:cNvSpPr/>
          <p:nvPr/>
        </p:nvSpPr>
        <p:spPr bwMode="auto">
          <a:xfrm>
            <a:off x="2624138" y="8026400"/>
            <a:ext cx="1481137" cy="608013"/>
          </a:xfrm>
          <a:prstGeom prst="rect">
            <a:avLst/>
          </a:prstGeom>
          <a:no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r>
              <a:rPr lang="ja-JP" altLang="en-US" sz="1050" b="1" dirty="0">
                <a:latin typeface="メイリオ" pitchFamily="50" charset="-128"/>
                <a:ea typeface="メイリオ" pitchFamily="50" charset="-128"/>
                <a:cs typeface="メイリオ" pitchFamily="50" charset="-128"/>
              </a:rPr>
              <a:t>東　北　１つの区域</a:t>
            </a:r>
          </a:p>
          <a:p>
            <a:pPr eaLnBrk="1" hangingPunct="1">
              <a:buFont typeface="Arial" panose="020B0604020202020204" pitchFamily="34" charset="0"/>
              <a:buNone/>
              <a:defRPr/>
            </a:pPr>
            <a:r>
              <a:rPr lang="ja-JP" altLang="en-US" sz="1050" b="1" dirty="0">
                <a:latin typeface="メイリオ" pitchFamily="50" charset="-128"/>
                <a:ea typeface="メイリオ" pitchFamily="50" charset="-128"/>
                <a:cs typeface="メイリオ" pitchFamily="50" charset="-128"/>
              </a:rPr>
              <a:t>定　数　</a:t>
            </a:r>
            <a:r>
              <a:rPr lang="ja-JP" altLang="en-US" sz="1050" b="1" dirty="0" smtClean="0">
                <a:latin typeface="メイリオ" pitchFamily="50" charset="-128"/>
                <a:ea typeface="メイリオ" pitchFamily="50" charset="-128"/>
                <a:cs typeface="メイリオ" pitchFamily="50" charset="-128"/>
              </a:rPr>
              <a:t>１３名</a:t>
            </a:r>
            <a:endParaRPr lang="en-US" altLang="ja-JP" sz="1050" b="1" dirty="0" smtClean="0">
              <a:latin typeface="メイリオ" pitchFamily="50" charset="-128"/>
              <a:ea typeface="メイリオ" pitchFamily="50" charset="-128"/>
              <a:cs typeface="メイリオ" pitchFamily="50" charset="-128"/>
            </a:endParaRPr>
          </a:p>
          <a:p>
            <a:pPr eaLnBrk="1" hangingPunct="1">
              <a:buFont typeface="Arial" panose="020B0604020202020204" pitchFamily="34" charset="0"/>
              <a:buNone/>
              <a:defRPr/>
            </a:pPr>
            <a:r>
              <a:rPr lang="en-US" altLang="ja-JP" sz="1050" b="1" dirty="0" smtClean="0">
                <a:latin typeface="メイリオ" pitchFamily="50" charset="-128"/>
                <a:ea typeface="メイリオ" pitchFamily="50" charset="-128"/>
                <a:cs typeface="メイリオ" pitchFamily="50" charset="-128"/>
              </a:rPr>
              <a:t>※</a:t>
            </a:r>
            <a:r>
              <a:rPr lang="ja-JP" altLang="en-US" sz="900" b="1" dirty="0" smtClean="0">
                <a:latin typeface="メイリオ" pitchFamily="50" charset="-128"/>
                <a:ea typeface="メイリオ" pitchFamily="50" charset="-128"/>
                <a:cs typeface="メイリオ" pitchFamily="50" charset="-128"/>
              </a:rPr>
              <a:t>次回選挙から１２名</a:t>
            </a:r>
            <a:endParaRPr lang="ja-JP" altLang="en-US" sz="900" b="1" dirty="0">
              <a:latin typeface="メイリオ" pitchFamily="50" charset="-128"/>
              <a:ea typeface="メイリオ" pitchFamily="50" charset="-128"/>
              <a:cs typeface="メイリオ" pitchFamily="50" charset="-128"/>
            </a:endParaRPr>
          </a:p>
          <a:p>
            <a:pPr eaLnBrk="1" hangingPunct="1">
              <a:buFont typeface="Arial" panose="020B0604020202020204" pitchFamily="34" charset="0"/>
              <a:buNone/>
              <a:defRPr/>
            </a:pPr>
            <a:r>
              <a:rPr lang="ja-JP" altLang="en-US" sz="1400" b="1" dirty="0">
                <a:solidFill>
                  <a:srgbClr val="FF0000"/>
                </a:solidFill>
                <a:latin typeface="メイリオ" pitchFamily="50" charset="-128"/>
                <a:ea typeface="メイリオ" pitchFamily="50" charset="-128"/>
                <a:cs typeface="メイリオ" pitchFamily="50" charset="-128"/>
              </a:rPr>
              <a:t>政党等 </a:t>
            </a:r>
            <a:r>
              <a:rPr lang="ja-JP" altLang="en-US" sz="1050" b="1" dirty="0">
                <a:latin typeface="メイリオ" pitchFamily="50" charset="-128"/>
                <a:ea typeface="メイリオ" pitchFamily="50" charset="-128"/>
                <a:cs typeface="メイリオ" pitchFamily="50" charset="-128"/>
              </a:rPr>
              <a:t>に投票</a:t>
            </a:r>
            <a:endParaRPr lang="en-US" altLang="ja-JP" b="1" dirty="0"/>
          </a:p>
          <a:p>
            <a:pPr eaLnBrk="1" hangingPunct="1">
              <a:buFont typeface="Arial" panose="020B0604020202020204" pitchFamily="34" charset="0"/>
              <a:buNone/>
              <a:defRPr/>
            </a:pPr>
            <a:endParaRPr lang="ja-JP" altLang="en-US" dirty="0"/>
          </a:p>
        </p:txBody>
      </p:sp>
      <p:sp>
        <p:nvSpPr>
          <p:cNvPr id="29" name="正方形/長方形 28"/>
          <p:cNvSpPr/>
          <p:nvPr/>
        </p:nvSpPr>
        <p:spPr bwMode="auto">
          <a:xfrm>
            <a:off x="4068763" y="8050213"/>
            <a:ext cx="1466850" cy="608012"/>
          </a:xfrm>
          <a:prstGeom prst="rect">
            <a:avLst/>
          </a:prstGeom>
          <a:no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r>
              <a:rPr lang="ja-JP" altLang="en-US" sz="1050" b="1" dirty="0">
                <a:latin typeface="メイリオ" pitchFamily="50" charset="-128"/>
                <a:ea typeface="メイリオ" pitchFamily="50" charset="-128"/>
                <a:cs typeface="メイリオ" pitchFamily="50" charset="-128"/>
              </a:rPr>
              <a:t>宮城県　１つの区域</a:t>
            </a:r>
          </a:p>
          <a:p>
            <a:pPr eaLnBrk="1" hangingPunct="1">
              <a:buFont typeface="Arial" panose="020B0604020202020204" pitchFamily="34" charset="0"/>
              <a:buNone/>
              <a:defRPr/>
            </a:pPr>
            <a:r>
              <a:rPr lang="ja-JP" altLang="en-US" sz="1050" b="1" dirty="0">
                <a:latin typeface="メイリオ" pitchFamily="50" charset="-128"/>
                <a:ea typeface="メイリオ" pitchFamily="50" charset="-128"/>
                <a:cs typeface="メイリオ" pitchFamily="50" charset="-128"/>
              </a:rPr>
              <a:t>定　数　２名</a:t>
            </a:r>
          </a:p>
          <a:p>
            <a:pPr eaLnBrk="1" hangingPunct="1">
              <a:buFont typeface="Arial" panose="020B0604020202020204" pitchFamily="34" charset="0"/>
              <a:buNone/>
              <a:defRPr/>
            </a:pPr>
            <a:r>
              <a:rPr lang="ja-JP" altLang="en-US" sz="1400" b="1" dirty="0">
                <a:solidFill>
                  <a:srgbClr val="FF0000"/>
                </a:solidFill>
                <a:latin typeface="メイリオ" pitchFamily="50" charset="-128"/>
                <a:ea typeface="メイリオ" pitchFamily="50" charset="-128"/>
                <a:cs typeface="メイリオ" pitchFamily="50" charset="-128"/>
              </a:rPr>
              <a:t>候補者 </a:t>
            </a:r>
            <a:r>
              <a:rPr lang="ja-JP" altLang="en-US" sz="1050" b="1" dirty="0">
                <a:latin typeface="メイリオ" pitchFamily="50" charset="-128"/>
                <a:ea typeface="メイリオ" pitchFamily="50" charset="-128"/>
                <a:cs typeface="メイリオ" pitchFamily="50" charset="-128"/>
              </a:rPr>
              <a:t>に投票</a:t>
            </a:r>
            <a:endParaRPr lang="en-US" altLang="ja-JP" b="1" dirty="0"/>
          </a:p>
          <a:p>
            <a:pPr eaLnBrk="1" hangingPunct="1">
              <a:buFont typeface="Arial" panose="020B0604020202020204" pitchFamily="34" charset="0"/>
              <a:buNone/>
              <a:defRPr/>
            </a:pPr>
            <a:endParaRPr lang="ja-JP" altLang="en-US" dirty="0"/>
          </a:p>
        </p:txBody>
      </p:sp>
      <p:sp>
        <p:nvSpPr>
          <p:cNvPr id="30" name="正方形/長方形 29"/>
          <p:cNvSpPr/>
          <p:nvPr/>
        </p:nvSpPr>
        <p:spPr bwMode="auto">
          <a:xfrm>
            <a:off x="5376863" y="7870825"/>
            <a:ext cx="1481137" cy="738188"/>
          </a:xfrm>
          <a:prstGeom prst="rect">
            <a:avLst/>
          </a:prstGeom>
          <a:no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r>
              <a:rPr lang="ja-JP" altLang="en-US" sz="1050" b="1" dirty="0">
                <a:latin typeface="メイリオ" pitchFamily="50" charset="-128"/>
                <a:ea typeface="メイリオ" pitchFamily="50" charset="-128"/>
                <a:cs typeface="メイリオ" pitchFamily="50" charset="-128"/>
              </a:rPr>
              <a:t>全   国　１つの区域</a:t>
            </a:r>
          </a:p>
          <a:p>
            <a:pPr eaLnBrk="1" hangingPunct="1">
              <a:buFont typeface="Arial" panose="020B0604020202020204" pitchFamily="34" charset="0"/>
              <a:buNone/>
              <a:defRPr/>
            </a:pPr>
            <a:r>
              <a:rPr lang="ja-JP" altLang="en-US" sz="1050" b="1" dirty="0">
                <a:latin typeface="メイリオ" pitchFamily="50" charset="-128"/>
                <a:ea typeface="メイリオ" pitchFamily="50" charset="-128"/>
                <a:cs typeface="メイリオ" pitchFamily="50" charset="-128"/>
              </a:rPr>
              <a:t>定　数　１００名</a:t>
            </a:r>
          </a:p>
          <a:p>
            <a:pPr eaLnBrk="1" hangingPunct="1">
              <a:buFont typeface="Arial" panose="020B0604020202020204" pitchFamily="34" charset="0"/>
              <a:buNone/>
              <a:defRPr/>
            </a:pPr>
            <a:r>
              <a:rPr lang="ja-JP" altLang="en-US" sz="1400" b="1" dirty="0">
                <a:solidFill>
                  <a:srgbClr val="FF0000"/>
                </a:solidFill>
                <a:latin typeface="メイリオ" pitchFamily="50" charset="-128"/>
                <a:ea typeface="メイリオ" pitchFamily="50" charset="-128"/>
                <a:cs typeface="メイリオ" pitchFamily="50" charset="-128"/>
              </a:rPr>
              <a:t>政党 </a:t>
            </a:r>
            <a:r>
              <a:rPr lang="ja-JP" altLang="en-US" sz="1000" b="1" dirty="0">
                <a:latin typeface="メイリオ" pitchFamily="50" charset="-128"/>
                <a:ea typeface="メイリオ" pitchFamily="50" charset="-128"/>
                <a:cs typeface="メイリオ" pitchFamily="50" charset="-128"/>
              </a:rPr>
              <a:t>又は</a:t>
            </a:r>
          </a:p>
          <a:p>
            <a:pPr eaLnBrk="1" hangingPunct="1">
              <a:buFont typeface="Arial" panose="020B0604020202020204" pitchFamily="34" charset="0"/>
              <a:buNone/>
              <a:defRPr/>
            </a:pPr>
            <a:r>
              <a:rPr lang="ja-JP" altLang="en-US" sz="1400" b="1" dirty="0">
                <a:solidFill>
                  <a:srgbClr val="FF0000"/>
                </a:solidFill>
                <a:latin typeface="メイリオ" pitchFamily="50" charset="-128"/>
                <a:ea typeface="メイリオ" pitchFamily="50" charset="-128"/>
                <a:cs typeface="メイリオ" pitchFamily="50" charset="-128"/>
              </a:rPr>
              <a:t>　候補者 </a:t>
            </a:r>
            <a:r>
              <a:rPr lang="ja-JP" altLang="en-US" sz="1050" b="1" dirty="0">
                <a:latin typeface="メイリオ" pitchFamily="50" charset="-128"/>
                <a:ea typeface="メイリオ" pitchFamily="50" charset="-128"/>
                <a:cs typeface="メイリオ" pitchFamily="50" charset="-128"/>
              </a:rPr>
              <a:t>に投票</a:t>
            </a:r>
            <a:endParaRPr lang="en-US" altLang="ja-JP" b="1" dirty="0"/>
          </a:p>
          <a:p>
            <a:pPr eaLnBrk="1" hangingPunct="1">
              <a:buFont typeface="Arial" panose="020B0604020202020204" pitchFamily="34" charset="0"/>
              <a:buNone/>
              <a:defRPr/>
            </a:pPr>
            <a:endParaRPr lang="ja-JP" altLang="en-US" dirty="0"/>
          </a:p>
        </p:txBody>
      </p:sp>
      <p:sp>
        <p:nvSpPr>
          <p:cNvPr id="12354" name="正方形/長方形 2"/>
          <p:cNvSpPr>
            <a:spLocks noChangeArrowheads="1"/>
          </p:cNvSpPr>
          <p:nvPr/>
        </p:nvSpPr>
        <p:spPr bwMode="auto">
          <a:xfrm>
            <a:off x="2127250" y="6637338"/>
            <a:ext cx="746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b="1">
                <a:solidFill>
                  <a:srgbClr val="002060"/>
                </a:solidFill>
                <a:latin typeface="Arial" panose="020B0604020202020204" pitchFamily="34" charset="0"/>
              </a:rPr>
              <a:t>６区</a:t>
            </a:r>
          </a:p>
        </p:txBody>
      </p:sp>
      <p:sp>
        <p:nvSpPr>
          <p:cNvPr id="12355" name="正方形/長方形 30"/>
          <p:cNvSpPr>
            <a:spLocks noChangeArrowheads="1"/>
          </p:cNvSpPr>
          <p:nvPr/>
        </p:nvSpPr>
        <p:spPr bwMode="auto">
          <a:xfrm>
            <a:off x="2293938" y="7069138"/>
            <a:ext cx="746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b="1">
                <a:solidFill>
                  <a:srgbClr val="002060"/>
                </a:solidFill>
                <a:latin typeface="Arial" panose="020B0604020202020204" pitchFamily="34" charset="0"/>
              </a:rPr>
              <a:t>５区</a:t>
            </a:r>
          </a:p>
        </p:txBody>
      </p:sp>
      <p:sp>
        <p:nvSpPr>
          <p:cNvPr id="12356" name="正方形/長方形 31"/>
          <p:cNvSpPr>
            <a:spLocks noChangeArrowheads="1"/>
          </p:cNvSpPr>
          <p:nvPr/>
        </p:nvSpPr>
        <p:spPr bwMode="auto">
          <a:xfrm>
            <a:off x="1577975" y="6962775"/>
            <a:ext cx="463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b="1">
                <a:solidFill>
                  <a:srgbClr val="002060"/>
                </a:solidFill>
                <a:latin typeface="Arial" panose="020B0604020202020204" pitchFamily="34" charset="0"/>
              </a:rPr>
              <a:t>４区</a:t>
            </a:r>
          </a:p>
        </p:txBody>
      </p:sp>
      <p:sp>
        <p:nvSpPr>
          <p:cNvPr id="12357" name="正方形/長方形 32"/>
          <p:cNvSpPr>
            <a:spLocks noChangeArrowheads="1"/>
          </p:cNvSpPr>
          <p:nvPr/>
        </p:nvSpPr>
        <p:spPr bwMode="auto">
          <a:xfrm>
            <a:off x="1968500" y="7408863"/>
            <a:ext cx="4651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b="1">
                <a:solidFill>
                  <a:srgbClr val="002060"/>
                </a:solidFill>
                <a:latin typeface="Arial" panose="020B0604020202020204" pitchFamily="34" charset="0"/>
              </a:rPr>
              <a:t>１区</a:t>
            </a:r>
          </a:p>
        </p:txBody>
      </p:sp>
      <p:sp>
        <p:nvSpPr>
          <p:cNvPr id="12358" name="正方形/長方形 33"/>
          <p:cNvSpPr>
            <a:spLocks noChangeArrowheads="1"/>
          </p:cNvSpPr>
          <p:nvPr/>
        </p:nvSpPr>
        <p:spPr bwMode="auto">
          <a:xfrm>
            <a:off x="1663700" y="7269163"/>
            <a:ext cx="463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b="1">
                <a:solidFill>
                  <a:srgbClr val="002060"/>
                </a:solidFill>
                <a:latin typeface="Arial" panose="020B0604020202020204" pitchFamily="34" charset="0"/>
              </a:rPr>
              <a:t>２区</a:t>
            </a:r>
          </a:p>
        </p:txBody>
      </p:sp>
      <p:sp>
        <p:nvSpPr>
          <p:cNvPr id="12359" name="正方形/長方形 34"/>
          <p:cNvSpPr>
            <a:spLocks noChangeArrowheads="1"/>
          </p:cNvSpPr>
          <p:nvPr/>
        </p:nvSpPr>
        <p:spPr bwMode="auto">
          <a:xfrm>
            <a:off x="1689100" y="7658100"/>
            <a:ext cx="463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b="1">
                <a:solidFill>
                  <a:srgbClr val="002060"/>
                </a:solidFill>
                <a:latin typeface="Arial" panose="020B0604020202020204" pitchFamily="34" charset="0"/>
              </a:rPr>
              <a:t>３区</a:t>
            </a:r>
          </a:p>
        </p:txBody>
      </p:sp>
      <p:sp>
        <p:nvSpPr>
          <p:cNvPr id="12360" name="Oval 37"/>
          <p:cNvSpPr>
            <a:spLocks noChangeArrowheads="1"/>
          </p:cNvSpPr>
          <p:nvPr/>
        </p:nvSpPr>
        <p:spPr bwMode="auto">
          <a:xfrm>
            <a:off x="165100" y="8416925"/>
            <a:ext cx="501650" cy="473075"/>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5</a:t>
            </a:r>
            <a:endParaRPr lang="ja-JP" altLang="en-US" sz="200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earth2"/>
          <p:cNvSpPr>
            <a:spLocks noChangeArrowheads="1"/>
          </p:cNvSpPr>
          <p:nvPr/>
        </p:nvSpPr>
        <p:spPr bwMode="auto">
          <a:xfrm>
            <a:off x="636588" y="3035300"/>
            <a:ext cx="5018087" cy="2654300"/>
          </a:xfrm>
          <a:prstGeom prst="roundRect">
            <a:avLst>
              <a:gd name="adj" fmla="val 1365"/>
            </a:avLst>
          </a:prstGeom>
          <a:blipFill dpi="0" rotWithShape="0">
            <a:blip r:embed="rId2"/>
            <a:srcRect/>
            <a:tile tx="0" ty="0" sx="100000" sy="100000" flip="none" algn="tl"/>
          </a:blipFill>
          <a:ln>
            <a:noFill/>
          </a:ln>
          <a:effectLst>
            <a:outerShdw blurRad="50800" dist="38100" dir="2700000" algn="tl" rotWithShape="0">
              <a:prstClr val="black">
                <a:alpha val="40000"/>
              </a:prstClr>
            </a:outerShdw>
          </a:effectLst>
        </p:spPr>
        <p:txBody>
          <a:bodyPr anchor="ctr"/>
          <a:lstStyle/>
          <a:p>
            <a:pPr eaLnBrk="1" hangingPunct="1">
              <a:buFont typeface="Arial" charset="0"/>
              <a:buNone/>
              <a:defRPr/>
            </a:pPr>
            <a:endParaRPr lang="ja-JP" altLang="en-US">
              <a:latin typeface="Arial" charset="0"/>
            </a:endParaRPr>
          </a:p>
        </p:txBody>
      </p:sp>
      <p:sp>
        <p:nvSpPr>
          <p:cNvPr id="13315" name="テキスト プレースホルダー 1"/>
          <p:cNvSpPr>
            <a:spLocks noChangeArrowheads="1"/>
          </p:cNvSpPr>
          <p:nvPr/>
        </p:nvSpPr>
        <p:spPr bwMode="auto">
          <a:xfrm>
            <a:off x="314325" y="2152650"/>
            <a:ext cx="5478463"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defRPr/>
            </a:pPr>
            <a:r>
              <a:rPr lang="ja-JP" altLang="en-US" sz="20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１　選挙運動の種類</a:t>
            </a:r>
            <a:endParaRPr lang="en-US" altLang="ja-JP" sz="10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a:spcBef>
                <a:spcPct val="0"/>
              </a:spcBef>
              <a:buClr>
                <a:schemeClr val="hlink"/>
              </a:buClr>
              <a:buSzPct val="60000"/>
              <a:buFont typeface="Arial" panose="020B0604020202020204" pitchFamily="34" charset="0"/>
              <a:buNone/>
              <a:defRPr/>
            </a:pPr>
            <a:endParaRPr lang="en-US" altLang="ja-JP" sz="8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marL="0" indent="0" eaLnBrk="1" hangingPunct="1">
              <a:spcBef>
                <a:spcPct val="0"/>
              </a:spcBef>
              <a:buFont typeface="Arial" panose="020B0604020202020204" pitchFamily="34" charset="0"/>
              <a:buNone/>
              <a:defRPr/>
            </a:pPr>
            <a:r>
              <a:rPr lang="ja-JP" altLang="en-US" sz="1050" dirty="0" smtClean="0">
                <a:solidFill>
                  <a:srgbClr val="000000"/>
                </a:solidFill>
                <a:latin typeface="メイリオ" pitchFamily="50" charset="-128"/>
                <a:ea typeface="メイリオ" pitchFamily="50" charset="-128"/>
                <a:cs typeface="メイリオ" pitchFamily="50" charset="-128"/>
              </a:rPr>
              <a:t>　　　選挙運動は、決められた種類のものしか行うことができません。行うことができ</a:t>
            </a:r>
            <a:endParaRPr lang="en-US" altLang="ja-JP" sz="1050" dirty="0" smtClean="0">
              <a:solidFill>
                <a:srgbClr val="000000"/>
              </a:solidFill>
              <a:latin typeface="メイリオ" pitchFamily="50" charset="-128"/>
              <a:ea typeface="メイリオ" pitchFamily="50" charset="-128"/>
              <a:cs typeface="メイリオ" pitchFamily="50" charset="-128"/>
            </a:endParaRPr>
          </a:p>
          <a:p>
            <a:pPr marL="0" indent="0" eaLnBrk="1" hangingPunct="1">
              <a:spcBef>
                <a:spcPct val="0"/>
              </a:spcBef>
              <a:buFont typeface="Arial" panose="020B0604020202020204" pitchFamily="34" charset="0"/>
              <a:buNone/>
              <a:defRPr/>
            </a:pPr>
            <a:r>
              <a:rPr lang="ja-JP" altLang="en-US" sz="1050" dirty="0" smtClean="0">
                <a:solidFill>
                  <a:srgbClr val="000000"/>
                </a:solidFill>
                <a:latin typeface="メイリオ" pitchFamily="50" charset="-128"/>
                <a:ea typeface="メイリオ" pitchFamily="50" charset="-128"/>
                <a:cs typeface="メイリオ" pitchFamily="50" charset="-128"/>
              </a:rPr>
              <a:t>　　</a:t>
            </a:r>
            <a:r>
              <a:rPr lang="ja-JP" altLang="en-US" sz="1050" dirty="0" err="1" smtClean="0">
                <a:solidFill>
                  <a:srgbClr val="000000"/>
                </a:solidFill>
                <a:latin typeface="メイリオ" pitchFamily="50" charset="-128"/>
                <a:ea typeface="メイリオ" pitchFamily="50" charset="-128"/>
                <a:cs typeface="メイリオ" pitchFamily="50" charset="-128"/>
              </a:rPr>
              <a:t>る</a:t>
            </a:r>
            <a:r>
              <a:rPr lang="ja-JP" altLang="en-US" sz="1050" dirty="0" smtClean="0">
                <a:solidFill>
                  <a:srgbClr val="000000"/>
                </a:solidFill>
                <a:latin typeface="メイリオ" pitchFamily="50" charset="-128"/>
                <a:ea typeface="メイリオ" pitchFamily="50" charset="-128"/>
                <a:cs typeface="メイリオ" pitchFamily="50" charset="-128"/>
              </a:rPr>
              <a:t>選挙運動には、次のようなものがあります。</a:t>
            </a:r>
            <a:endParaRPr lang="ja-JP" altLang="en-US" sz="1050" dirty="0">
              <a:solidFill>
                <a:srgbClr val="000000"/>
              </a:solidFill>
              <a:latin typeface="メイリオ" pitchFamily="50" charset="-128"/>
              <a:ea typeface="メイリオ" pitchFamily="50" charset="-128"/>
              <a:cs typeface="メイリオ" pitchFamily="50" charset="-128"/>
            </a:endParaRPr>
          </a:p>
          <a:p>
            <a:pPr>
              <a:spcBef>
                <a:spcPct val="0"/>
              </a:spcBef>
              <a:buClr>
                <a:schemeClr val="hlink"/>
              </a:buClr>
              <a:buSzPct val="60000"/>
              <a:buFont typeface="Arial" panose="020B0604020202020204" pitchFamily="34" charset="0"/>
              <a:buNone/>
              <a:defRPr/>
            </a:pPr>
            <a:endParaRPr lang="ja-JP" altLang="en-US" sz="20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sp>
        <p:nvSpPr>
          <p:cNvPr id="13316" name="正方形/長方形 23"/>
          <p:cNvSpPr>
            <a:spLocks noChangeArrowheads="1"/>
          </p:cNvSpPr>
          <p:nvPr/>
        </p:nvSpPr>
        <p:spPr bwMode="auto">
          <a:xfrm>
            <a:off x="6026150" y="0"/>
            <a:ext cx="831850" cy="9144000"/>
          </a:xfrm>
          <a:prstGeom prst="rect">
            <a:avLst/>
          </a:prstGeom>
          <a:solidFill>
            <a:srgbClr val="5775F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Arial" panose="020B0604020202020204" pitchFamily="34" charset="0"/>
              <a:buNone/>
              <a:defRPr/>
            </a:pPr>
            <a:endParaRPr lang="ja-JP" altLang="ja-JP" sz="1800" smtClean="0">
              <a:solidFill>
                <a:srgbClr val="FFFFFF"/>
              </a:solidFill>
              <a:latin typeface="ＭＳ Ｐゴシック" panose="020B0600070205080204" pitchFamily="50" charset="-128"/>
              <a:sym typeface="ＭＳ Ｐゴシック" panose="020B0600070205080204" pitchFamily="50" charset="-128"/>
            </a:endParaRPr>
          </a:p>
        </p:txBody>
      </p:sp>
      <p:sp>
        <p:nvSpPr>
          <p:cNvPr id="13317" name="タイトル 1"/>
          <p:cNvSpPr>
            <a:spLocks noChangeArrowheads="1"/>
          </p:cNvSpPr>
          <p:nvPr/>
        </p:nvSpPr>
        <p:spPr bwMode="auto">
          <a:xfrm>
            <a:off x="414338" y="514350"/>
            <a:ext cx="57515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Font typeface="Wingdings" panose="05000000000000000000" pitchFamily="2" charset="2"/>
              <a:buNone/>
            </a:pPr>
            <a:r>
              <a:rPr lang="ja-JP" altLang="en-US" sz="2800">
                <a:latin typeface="メイリオ" panose="020B0604030504040204" pitchFamily="50" charset="-128"/>
                <a:ea typeface="メイリオ" panose="020B0604030504040204" pitchFamily="50" charset="-128"/>
                <a:sym typeface="メイリオ" panose="020B0604030504040204" pitchFamily="50" charset="-128"/>
              </a:rPr>
              <a:t>選挙運動とは</a:t>
            </a:r>
          </a:p>
        </p:txBody>
      </p:sp>
      <p:sp>
        <p:nvSpPr>
          <p:cNvPr id="13318" name="直線コネクタ 25"/>
          <p:cNvSpPr>
            <a:spLocks noChangeShapeType="1"/>
          </p:cNvSpPr>
          <p:nvPr/>
        </p:nvSpPr>
        <p:spPr bwMode="auto">
          <a:xfrm>
            <a:off x="260350" y="1089025"/>
            <a:ext cx="5329238" cy="1588"/>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19" name="角丸四角形 18"/>
          <p:cNvSpPr>
            <a:spLocks noChangeArrowheads="1"/>
          </p:cNvSpPr>
          <p:nvPr/>
        </p:nvSpPr>
        <p:spPr bwMode="auto">
          <a:xfrm>
            <a:off x="692150" y="1547813"/>
            <a:ext cx="4697413" cy="576262"/>
          </a:xfrm>
          <a:prstGeom prst="roundRect">
            <a:avLst>
              <a:gd name="adj" fmla="val 12102"/>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400" b="1">
                <a:solidFill>
                  <a:srgbClr val="FFFFFF"/>
                </a:solidFill>
                <a:latin typeface="メイリオ" panose="020B0604030504040204" pitchFamily="50" charset="-128"/>
                <a:ea typeface="メイリオ" panose="020B0604030504040204" pitchFamily="50" charset="-128"/>
                <a:sym typeface="メイリオ" panose="020B0604030504040204" pitchFamily="50" charset="-128"/>
              </a:rPr>
              <a:t>選挙運動には、選挙が公正に行われるよう</a:t>
            </a:r>
          </a:p>
          <a:p>
            <a:pPr eaLnBrk="1" hangingPunct="1">
              <a:spcBef>
                <a:spcPct val="0"/>
              </a:spcBef>
              <a:buFont typeface="Arial" panose="020B0604020202020204" pitchFamily="34" charset="0"/>
              <a:buNone/>
            </a:pPr>
            <a:r>
              <a:rPr lang="ja-JP" altLang="en-US" sz="1400" b="1">
                <a:solidFill>
                  <a:srgbClr val="FFFFFF"/>
                </a:solidFill>
                <a:latin typeface="メイリオ" panose="020B0604030504040204" pitchFamily="50" charset="-128"/>
                <a:ea typeface="メイリオ" panose="020B0604030504040204" pitchFamily="50" charset="-128"/>
                <a:sym typeface="メイリオ" panose="020B0604030504040204" pitchFamily="50" charset="-128"/>
              </a:rPr>
              <a:t>　一定のルール</a:t>
            </a:r>
            <a:r>
              <a:rPr lang="ja-JP" altLang="en-US" sz="1000" b="1">
                <a:solidFill>
                  <a:srgbClr val="FFFFFF"/>
                </a:solidFill>
                <a:latin typeface="メイリオ" panose="020B0604030504040204" pitchFamily="50" charset="-128"/>
                <a:ea typeface="メイリオ" panose="020B0604030504040204" pitchFamily="50" charset="-128"/>
                <a:sym typeface="メイリオ" panose="020B0604030504040204" pitchFamily="50" charset="-128"/>
              </a:rPr>
              <a:t>（公職選挙法）</a:t>
            </a:r>
            <a:r>
              <a:rPr lang="ja-JP" altLang="en-US" sz="1400" b="1">
                <a:solidFill>
                  <a:srgbClr val="FFFFFF"/>
                </a:solidFill>
                <a:latin typeface="メイリオ" panose="020B0604030504040204" pitchFamily="50" charset="-128"/>
                <a:ea typeface="メイリオ" panose="020B0604030504040204" pitchFamily="50" charset="-128"/>
                <a:sym typeface="メイリオ" panose="020B0604030504040204" pitchFamily="50" charset="-128"/>
              </a:rPr>
              <a:t>が定められている。</a:t>
            </a:r>
          </a:p>
        </p:txBody>
      </p:sp>
      <p:pic>
        <p:nvPicPr>
          <p:cNvPr id="13320" name="Picture 15" descr="C:\Users\2000362fa\Desktop\1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675" y="1824038"/>
            <a:ext cx="4953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descr="C:\Users\T0521154\Desktop\net_senkyo.png"/>
          <p:cNvPicPr>
            <a:picLocks noChangeAspect="1" noChangeArrowheads="1"/>
          </p:cNvPicPr>
          <p:nvPr/>
        </p:nvPicPr>
        <p:blipFill>
          <a:blip r:embed="rId5"/>
          <a:srcRect/>
          <a:stretch>
            <a:fillRect/>
          </a:stretch>
        </p:blipFill>
        <p:spPr bwMode="auto">
          <a:xfrm>
            <a:off x="4135438" y="4673600"/>
            <a:ext cx="1069975" cy="947738"/>
          </a:xfrm>
          <a:prstGeom prst="rect">
            <a:avLst/>
          </a:prstGeom>
          <a:solidFill>
            <a:schemeClr val="bg1"/>
          </a:solidFill>
          <a:ln>
            <a:noFill/>
          </a:ln>
          <a:effectLst>
            <a:outerShdw blurRad="50800" dist="38100" dir="2700000" algn="tl" rotWithShape="0">
              <a:prstClr val="black">
                <a:alpha val="40000"/>
              </a:prstClr>
            </a:outerShdw>
          </a:effectLst>
        </p:spPr>
      </p:pic>
      <p:pic>
        <p:nvPicPr>
          <p:cNvPr id="8203" name="Picture 10" descr="C:\Users\T0521154\Desktop\shinbun_man.png"/>
          <p:cNvPicPr>
            <a:picLocks noChangeAspect="1" noChangeArrowheads="1"/>
          </p:cNvPicPr>
          <p:nvPr/>
        </p:nvPicPr>
        <p:blipFill>
          <a:blip r:embed="rId6"/>
          <a:srcRect/>
          <a:stretch>
            <a:fillRect/>
          </a:stretch>
        </p:blipFill>
        <p:spPr bwMode="auto">
          <a:xfrm>
            <a:off x="2686050" y="4621213"/>
            <a:ext cx="801688" cy="914400"/>
          </a:xfrm>
          <a:prstGeom prst="rect">
            <a:avLst/>
          </a:prstGeom>
          <a:solidFill>
            <a:schemeClr val="bg1"/>
          </a:solidFill>
          <a:ln>
            <a:noFill/>
          </a:ln>
          <a:effectLst>
            <a:outerShdw blurRad="50800" dist="38100" dir="2700000" algn="tl" rotWithShape="0">
              <a:prstClr val="black">
                <a:alpha val="40000"/>
              </a:prstClr>
            </a:outerShdw>
          </a:effectLst>
        </p:spPr>
      </p:pic>
      <p:pic>
        <p:nvPicPr>
          <p:cNvPr id="8207" name="Picture 2" descr="C:\Users\2000362fa\Desktop\AC\IMG_0651.jpg"/>
          <p:cNvPicPr>
            <a:picLocks noChangeAspect="1" noChangeArrowheads="1"/>
          </p:cNvPicPr>
          <p:nvPr/>
        </p:nvPicPr>
        <p:blipFill>
          <a:blip r:embed="rId7"/>
          <a:srcRect/>
          <a:stretch>
            <a:fillRect/>
          </a:stretch>
        </p:blipFill>
        <p:spPr bwMode="auto">
          <a:xfrm>
            <a:off x="1055688" y="4452938"/>
            <a:ext cx="1185862" cy="11398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テキスト プレースホルダー 1"/>
          <p:cNvSpPr>
            <a:spLocks noChangeArrowheads="1"/>
          </p:cNvSpPr>
          <p:nvPr/>
        </p:nvSpPr>
        <p:spPr bwMode="auto">
          <a:xfrm>
            <a:off x="301625" y="5819775"/>
            <a:ext cx="547846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spcBef>
                <a:spcPct val="0"/>
              </a:spcBef>
              <a:buClr>
                <a:schemeClr val="hlink"/>
              </a:buClr>
              <a:buSzPct val="60000"/>
              <a:buFont typeface="Arial" panose="020B0604020202020204" pitchFamily="34" charset="0"/>
              <a:buNone/>
            </a:pPr>
            <a:r>
              <a:rPr lang="ja-JP" altLang="en-US" sz="20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２　選挙運動の期間</a:t>
            </a:r>
          </a:p>
        </p:txBody>
      </p:sp>
      <p:sp>
        <p:nvSpPr>
          <p:cNvPr id="9235" name="右矢印 39"/>
          <p:cNvSpPr>
            <a:spLocks noChangeArrowheads="1"/>
          </p:cNvSpPr>
          <p:nvPr/>
        </p:nvSpPr>
        <p:spPr bwMode="auto">
          <a:xfrm>
            <a:off x="565150" y="6608763"/>
            <a:ext cx="4456113" cy="865187"/>
          </a:xfrm>
          <a:prstGeom prst="rightArrow">
            <a:avLst>
              <a:gd name="adj1" fmla="val 62278"/>
              <a:gd name="adj2" fmla="val 72464"/>
            </a:avLst>
          </a:prstGeom>
          <a:gradFill rotWithShape="1">
            <a:gsLst>
              <a:gs pos="0">
                <a:srgbClr val="8EFFE1"/>
              </a:gs>
              <a:gs pos="28000">
                <a:srgbClr val="B9FFDE"/>
              </a:gs>
              <a:gs pos="100000">
                <a:srgbClr val="008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endParaRPr lang="ja-JP" altLang="ja-JP" sz="1800" b="1" i="1">
              <a:solidFill>
                <a:srgbClr val="000000"/>
              </a:solidFill>
              <a:latin typeface="Arial" panose="020B0604020202020204" pitchFamily="34" charset="0"/>
            </a:endParaRPr>
          </a:p>
        </p:txBody>
      </p:sp>
      <p:sp>
        <p:nvSpPr>
          <p:cNvPr id="9236" name="テキスト ボックス 40"/>
          <p:cNvSpPr>
            <a:spLocks noChangeArrowheads="1"/>
          </p:cNvSpPr>
          <p:nvPr/>
        </p:nvSpPr>
        <p:spPr bwMode="auto">
          <a:xfrm>
            <a:off x="5021263" y="6669088"/>
            <a:ext cx="400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itchFamily="2" charset="2"/>
              <a:buNone/>
              <a:defRPr/>
            </a:pPr>
            <a:r>
              <a:rPr lang="ja-JP" altLang="en-US" sz="1400" b="1" dirty="0">
                <a:solidFill>
                  <a:srgbClr val="003399"/>
                </a:solidFill>
                <a:latin typeface="+mn-ea"/>
                <a:ea typeface="+mn-ea"/>
                <a:sym typeface="ＤＦ特太ゴシック体" pitchFamily="49" charset="-128"/>
              </a:rPr>
              <a:t>投票日当日</a:t>
            </a:r>
            <a:endParaRPr lang="ja-JP" altLang="en-US" b="1" dirty="0">
              <a:latin typeface="+mn-ea"/>
              <a:ea typeface="+mn-ea"/>
            </a:endParaRPr>
          </a:p>
        </p:txBody>
      </p:sp>
      <p:sp>
        <p:nvSpPr>
          <p:cNvPr id="9238" name="テキスト ボックス 53"/>
          <p:cNvSpPr>
            <a:spLocks noChangeArrowheads="1"/>
          </p:cNvSpPr>
          <p:nvPr/>
        </p:nvSpPr>
        <p:spPr bwMode="auto">
          <a:xfrm>
            <a:off x="3084513" y="7362825"/>
            <a:ext cx="55403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200" b="1">
                <a:solidFill>
                  <a:srgbClr val="FFC000"/>
                </a:solidFill>
                <a:latin typeface="メイリオ" panose="020B0604030504040204" pitchFamily="50" charset="-128"/>
                <a:ea typeface="メイリオ" panose="020B0604030504040204" pitchFamily="50" charset="-128"/>
                <a:sym typeface="メイリオ" panose="020B0604030504040204" pitchFamily="50" charset="-128"/>
              </a:rPr>
              <a:t>市長</a:t>
            </a:r>
          </a:p>
          <a:p>
            <a:pPr eaLnBrk="1" hangingPunct="1">
              <a:spcBef>
                <a:spcPct val="0"/>
              </a:spcBef>
              <a:buFont typeface="Wingdings" panose="05000000000000000000" pitchFamily="2" charset="2"/>
              <a:buNone/>
            </a:pPr>
            <a:r>
              <a:rPr lang="ja-JP" altLang="en-US" sz="1200" b="1">
                <a:solidFill>
                  <a:srgbClr val="FFC000"/>
                </a:solidFill>
                <a:latin typeface="メイリオ" panose="020B0604030504040204" pitchFamily="50" charset="-128"/>
                <a:ea typeface="メイリオ" panose="020B0604030504040204" pitchFamily="50" charset="-128"/>
                <a:sym typeface="メイリオ" panose="020B0604030504040204" pitchFamily="50" charset="-128"/>
              </a:rPr>
              <a:t>市議会議員</a:t>
            </a:r>
            <a:endParaRPr lang="ja-JP" altLang="en-US" sz="1800">
              <a:latin typeface="Arial" panose="020B0604020202020204" pitchFamily="34" charset="0"/>
            </a:endParaRPr>
          </a:p>
        </p:txBody>
      </p:sp>
      <p:sp>
        <p:nvSpPr>
          <p:cNvPr id="9239" name="テキスト ボックス 54"/>
          <p:cNvSpPr>
            <a:spLocks noChangeArrowheads="1"/>
          </p:cNvSpPr>
          <p:nvPr/>
        </p:nvSpPr>
        <p:spPr bwMode="auto">
          <a:xfrm>
            <a:off x="3633788" y="7362825"/>
            <a:ext cx="554037"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200" b="1" i="1">
                <a:solidFill>
                  <a:srgbClr val="0070C0"/>
                </a:solidFill>
                <a:latin typeface="メイリオ" panose="020B0604030504040204" pitchFamily="50" charset="-128"/>
                <a:ea typeface="メイリオ" panose="020B0604030504040204" pitchFamily="50" charset="-128"/>
                <a:sym typeface="メイリオ" panose="020B0604030504040204" pitchFamily="50" charset="-128"/>
              </a:rPr>
              <a:t>町村長</a:t>
            </a:r>
          </a:p>
          <a:p>
            <a:pPr eaLnBrk="1" hangingPunct="1">
              <a:spcBef>
                <a:spcPct val="0"/>
              </a:spcBef>
              <a:buFont typeface="Wingdings" panose="05000000000000000000" pitchFamily="2" charset="2"/>
              <a:buNone/>
            </a:pPr>
            <a:r>
              <a:rPr lang="ja-JP" altLang="en-US" sz="1200" b="1" i="1">
                <a:solidFill>
                  <a:srgbClr val="0070C0"/>
                </a:solidFill>
                <a:latin typeface="メイリオ" panose="020B0604030504040204" pitchFamily="50" charset="-128"/>
                <a:ea typeface="メイリオ" panose="020B0604030504040204" pitchFamily="50" charset="-128"/>
                <a:sym typeface="メイリオ" panose="020B0604030504040204" pitchFamily="50" charset="-128"/>
              </a:rPr>
              <a:t>町村議会議員</a:t>
            </a:r>
            <a:endParaRPr lang="ja-JP" altLang="en-US" sz="1800">
              <a:solidFill>
                <a:srgbClr val="0070C0"/>
              </a:solidFill>
              <a:latin typeface="Arial" panose="020B0604020202020204" pitchFamily="34" charset="0"/>
            </a:endParaRPr>
          </a:p>
        </p:txBody>
      </p:sp>
      <p:sp>
        <p:nvSpPr>
          <p:cNvPr id="9240" name="正方形/長方形 58"/>
          <p:cNvSpPr>
            <a:spLocks noChangeArrowheads="1"/>
          </p:cNvSpPr>
          <p:nvPr/>
        </p:nvSpPr>
        <p:spPr bwMode="auto">
          <a:xfrm>
            <a:off x="2484438" y="6870700"/>
            <a:ext cx="496887" cy="3714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800" b="1">
                <a:solidFill>
                  <a:srgbClr val="FFFFFF"/>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rPr>
              <a:t>９</a:t>
            </a:r>
            <a:endParaRPr lang="ja-JP" altLang="en-US" sz="1800">
              <a:latin typeface="Arial" panose="020B0604020202020204" pitchFamily="34" charset="0"/>
            </a:endParaRPr>
          </a:p>
        </p:txBody>
      </p:sp>
      <p:sp>
        <p:nvSpPr>
          <p:cNvPr id="9241" name="正方形/長方形 59"/>
          <p:cNvSpPr>
            <a:spLocks noChangeArrowheads="1"/>
          </p:cNvSpPr>
          <p:nvPr/>
        </p:nvSpPr>
        <p:spPr bwMode="auto">
          <a:xfrm>
            <a:off x="3079750" y="6870700"/>
            <a:ext cx="496888" cy="3714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800" b="1">
                <a:solidFill>
                  <a:srgbClr val="FFFFFF"/>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rPr>
              <a:t>７</a:t>
            </a:r>
            <a:endParaRPr lang="ja-JP" altLang="en-US" sz="1800">
              <a:latin typeface="Arial" panose="020B0604020202020204" pitchFamily="34" charset="0"/>
            </a:endParaRPr>
          </a:p>
        </p:txBody>
      </p:sp>
      <p:sp>
        <p:nvSpPr>
          <p:cNvPr id="9242" name="正方形/長方形 60"/>
          <p:cNvSpPr>
            <a:spLocks noChangeArrowheads="1"/>
          </p:cNvSpPr>
          <p:nvPr/>
        </p:nvSpPr>
        <p:spPr bwMode="auto">
          <a:xfrm>
            <a:off x="3708400" y="6870700"/>
            <a:ext cx="496888" cy="3714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800" b="1">
                <a:solidFill>
                  <a:srgbClr val="FFFFFF"/>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rPr>
              <a:t>５</a:t>
            </a:r>
            <a:endParaRPr lang="ja-JP" altLang="en-US" sz="1800">
              <a:latin typeface="Arial" panose="020B0604020202020204" pitchFamily="34" charset="0"/>
            </a:endParaRPr>
          </a:p>
        </p:txBody>
      </p:sp>
      <p:sp>
        <p:nvSpPr>
          <p:cNvPr id="13332" name="角丸四角形 1"/>
          <p:cNvSpPr>
            <a:spLocks noChangeArrowheads="1"/>
          </p:cNvSpPr>
          <p:nvPr/>
        </p:nvSpPr>
        <p:spPr bwMode="auto">
          <a:xfrm rot="-491885">
            <a:off x="842963" y="4271963"/>
            <a:ext cx="936625" cy="250825"/>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政見放送</a:t>
            </a:r>
            <a:endParaRPr lang="ja-JP" altLang="en-US" sz="1800">
              <a:latin typeface="Arial" panose="020B0604020202020204" pitchFamily="34" charset="0"/>
            </a:endParaRPr>
          </a:p>
        </p:txBody>
      </p:sp>
      <p:sp>
        <p:nvSpPr>
          <p:cNvPr id="13333" name="角丸四角形 1"/>
          <p:cNvSpPr>
            <a:spLocks noChangeArrowheads="1"/>
          </p:cNvSpPr>
          <p:nvPr/>
        </p:nvSpPr>
        <p:spPr bwMode="auto">
          <a:xfrm rot="-361096">
            <a:off x="2422525" y="4400550"/>
            <a:ext cx="936625" cy="250825"/>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選挙公報</a:t>
            </a:r>
            <a:endParaRPr lang="ja-JP" altLang="en-US" sz="1800">
              <a:latin typeface="Arial" panose="020B0604020202020204" pitchFamily="34" charset="0"/>
            </a:endParaRPr>
          </a:p>
        </p:txBody>
      </p:sp>
      <p:sp>
        <p:nvSpPr>
          <p:cNvPr id="9249" name="テキスト ボックス 41"/>
          <p:cNvSpPr>
            <a:spLocks noChangeArrowheads="1"/>
          </p:cNvSpPr>
          <p:nvPr/>
        </p:nvSpPr>
        <p:spPr bwMode="auto">
          <a:xfrm>
            <a:off x="563563" y="7356475"/>
            <a:ext cx="552450"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200" b="1">
                <a:solidFill>
                  <a:srgbClr val="003300"/>
                </a:solidFill>
                <a:latin typeface="メイリオ" panose="020B0604030504040204" pitchFamily="50" charset="-128"/>
                <a:ea typeface="メイリオ" panose="020B0604030504040204" pitchFamily="50" charset="-128"/>
                <a:sym typeface="メイリオ" panose="020B0604030504040204" pitchFamily="50" charset="-128"/>
              </a:rPr>
              <a:t>知事</a:t>
            </a:r>
          </a:p>
          <a:p>
            <a:pPr eaLnBrk="1" hangingPunct="1">
              <a:spcBef>
                <a:spcPct val="0"/>
              </a:spcBef>
              <a:buFont typeface="Wingdings" panose="05000000000000000000" pitchFamily="2" charset="2"/>
              <a:buNone/>
            </a:pPr>
            <a:r>
              <a:rPr lang="ja-JP" altLang="en-US" sz="1200" b="1">
                <a:solidFill>
                  <a:srgbClr val="003300"/>
                </a:solidFill>
                <a:latin typeface="メイリオ" panose="020B0604030504040204" pitchFamily="50" charset="-128"/>
                <a:ea typeface="メイリオ" panose="020B0604030504040204" pitchFamily="50" charset="-128"/>
                <a:sym typeface="メイリオ" panose="020B0604030504040204" pitchFamily="50" charset="-128"/>
              </a:rPr>
              <a:t>参議院議員</a:t>
            </a:r>
            <a:endParaRPr lang="ja-JP" altLang="en-US" sz="1800">
              <a:solidFill>
                <a:srgbClr val="003300"/>
              </a:solidFill>
              <a:latin typeface="Arial" panose="020B0604020202020204" pitchFamily="34" charset="0"/>
            </a:endParaRPr>
          </a:p>
        </p:txBody>
      </p:sp>
      <p:sp>
        <p:nvSpPr>
          <p:cNvPr id="9250" name="テキスト ボックス 50"/>
          <p:cNvSpPr>
            <a:spLocks noChangeArrowheads="1"/>
          </p:cNvSpPr>
          <p:nvPr/>
        </p:nvSpPr>
        <p:spPr bwMode="auto">
          <a:xfrm>
            <a:off x="1311275" y="7350125"/>
            <a:ext cx="369888"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200" b="1">
                <a:solidFill>
                  <a:srgbClr val="FFC000"/>
                </a:solidFill>
                <a:latin typeface="メイリオ" panose="020B0604030504040204" pitchFamily="50" charset="-128"/>
                <a:ea typeface="メイリオ" panose="020B0604030504040204" pitchFamily="50" charset="-128"/>
                <a:sym typeface="メイリオ" panose="020B0604030504040204" pitchFamily="50" charset="-128"/>
              </a:rPr>
              <a:t>仙台市長</a:t>
            </a:r>
            <a:endParaRPr lang="ja-JP" altLang="en-US" sz="1800">
              <a:solidFill>
                <a:srgbClr val="FFC000"/>
              </a:solidFill>
              <a:latin typeface="Arial" panose="020B0604020202020204" pitchFamily="34" charset="0"/>
            </a:endParaRPr>
          </a:p>
        </p:txBody>
      </p:sp>
      <p:sp>
        <p:nvSpPr>
          <p:cNvPr id="9251" name="テキスト ボックス 51"/>
          <p:cNvSpPr>
            <a:spLocks noChangeArrowheads="1"/>
          </p:cNvSpPr>
          <p:nvPr/>
        </p:nvSpPr>
        <p:spPr bwMode="auto">
          <a:xfrm>
            <a:off x="1878013" y="7335838"/>
            <a:ext cx="368300"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200" b="1">
                <a:solidFill>
                  <a:srgbClr val="FF0000"/>
                </a:solidFill>
                <a:latin typeface="メイリオ" panose="020B0604030504040204" pitchFamily="50" charset="-128"/>
                <a:ea typeface="メイリオ" panose="020B0604030504040204" pitchFamily="50" charset="-128"/>
                <a:sym typeface="メイリオ" panose="020B0604030504040204" pitchFamily="50" charset="-128"/>
              </a:rPr>
              <a:t>衆議院議員</a:t>
            </a:r>
            <a:endParaRPr lang="ja-JP" altLang="en-US" sz="1800">
              <a:latin typeface="Arial" panose="020B0604020202020204" pitchFamily="34" charset="0"/>
            </a:endParaRPr>
          </a:p>
        </p:txBody>
      </p:sp>
      <p:sp>
        <p:nvSpPr>
          <p:cNvPr id="9252" name="正方形/長方形 55"/>
          <p:cNvSpPr>
            <a:spLocks noChangeArrowheads="1"/>
          </p:cNvSpPr>
          <p:nvPr/>
        </p:nvSpPr>
        <p:spPr bwMode="auto">
          <a:xfrm>
            <a:off x="630238" y="6870700"/>
            <a:ext cx="485775" cy="371475"/>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800" b="1">
                <a:solidFill>
                  <a:srgbClr val="FFFFFF"/>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rPr>
              <a:t>１７</a:t>
            </a:r>
            <a:endParaRPr lang="ja-JP" altLang="en-US" sz="1800">
              <a:latin typeface="Arial" panose="020B0604020202020204" pitchFamily="34" charset="0"/>
            </a:endParaRPr>
          </a:p>
        </p:txBody>
      </p:sp>
      <p:sp>
        <p:nvSpPr>
          <p:cNvPr id="9253" name="正方形/長方形 56"/>
          <p:cNvSpPr>
            <a:spLocks noChangeArrowheads="1"/>
          </p:cNvSpPr>
          <p:nvPr/>
        </p:nvSpPr>
        <p:spPr bwMode="auto">
          <a:xfrm>
            <a:off x="1243013" y="6870700"/>
            <a:ext cx="496887" cy="3714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800" b="1">
                <a:solidFill>
                  <a:srgbClr val="FFFFFF"/>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rPr>
              <a:t>１</a:t>
            </a:r>
            <a:r>
              <a:rPr lang="en-US" altLang="ja-JP" sz="1800" b="1">
                <a:solidFill>
                  <a:srgbClr val="FFFFFF"/>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rPr>
              <a:t>4</a:t>
            </a:r>
            <a:endParaRPr lang="ja-JP" altLang="en-US" sz="1800" b="1">
              <a:solidFill>
                <a:srgbClr val="FFFFFF"/>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endParaRPr>
          </a:p>
        </p:txBody>
      </p:sp>
      <p:sp>
        <p:nvSpPr>
          <p:cNvPr id="9254" name="正方形/長方形 57"/>
          <p:cNvSpPr>
            <a:spLocks noChangeArrowheads="1"/>
          </p:cNvSpPr>
          <p:nvPr/>
        </p:nvSpPr>
        <p:spPr bwMode="auto">
          <a:xfrm>
            <a:off x="1822450" y="6870700"/>
            <a:ext cx="496888" cy="37147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800" b="1">
                <a:solidFill>
                  <a:srgbClr val="FFFFFF"/>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rPr>
              <a:t>１</a:t>
            </a:r>
            <a:r>
              <a:rPr lang="en-US" altLang="ja-JP" sz="1800" b="1">
                <a:solidFill>
                  <a:srgbClr val="FFFFFF"/>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rPr>
              <a:t>2</a:t>
            </a:r>
            <a:endParaRPr lang="ja-JP" altLang="en-US" sz="1800" b="1">
              <a:solidFill>
                <a:srgbClr val="FFFFFF"/>
              </a:solidFill>
              <a:latin typeface="ＤＨＰ特太ゴシック体" panose="020B0500000000000000" pitchFamily="50" charset="-128"/>
              <a:ea typeface="ＤＨＰ特太ゴシック体" panose="020B0500000000000000" pitchFamily="50" charset="-128"/>
              <a:sym typeface="メイリオ" panose="020B0604030504040204" pitchFamily="50" charset="-128"/>
            </a:endParaRPr>
          </a:p>
        </p:txBody>
      </p:sp>
      <p:pic>
        <p:nvPicPr>
          <p:cNvPr id="8231" name="Picture 39" descr="\\172.20.33.16\市町村課共通\70選挙\選挙啓発\■H29冊子作り（高校生版）\AC\IMG_0682.JPG"/>
          <p:cNvPicPr>
            <a:picLocks noChangeAspect="1" noChangeArrowheads="1"/>
          </p:cNvPicPr>
          <p:nvPr/>
        </p:nvPicPr>
        <p:blipFill>
          <a:blip r:embed="rId8"/>
          <a:srcRect/>
          <a:stretch>
            <a:fillRect/>
          </a:stretch>
        </p:blipFill>
        <p:spPr bwMode="auto">
          <a:xfrm>
            <a:off x="2617788" y="3384550"/>
            <a:ext cx="922337" cy="9223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232" name="Picture 40" descr="\\172.20.33.16\市町村課共通\70選挙\選挙啓発\■H29冊子作り（高校生版）\AC\IMG_0683.jpg"/>
          <p:cNvPicPr>
            <a:picLocks noChangeAspect="1" noChangeArrowheads="1"/>
          </p:cNvPicPr>
          <p:nvPr/>
        </p:nvPicPr>
        <p:blipFill>
          <a:blip r:embed="rId9"/>
          <a:srcRect/>
          <a:stretch>
            <a:fillRect/>
          </a:stretch>
        </p:blipFill>
        <p:spPr bwMode="auto">
          <a:xfrm>
            <a:off x="1122363" y="3341688"/>
            <a:ext cx="1031875" cy="7731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233" name="Picture 41" descr="\\172.20.33.16\市町村課共通\70選挙\選挙啓発\■H29冊子作り（高校生版）\AC\IMG_0667.jpg"/>
          <p:cNvPicPr>
            <a:picLocks noChangeAspect="1" noChangeArrowheads="1"/>
          </p:cNvPicPr>
          <p:nvPr/>
        </p:nvPicPr>
        <p:blipFill>
          <a:blip r:embed="rId10"/>
          <a:srcRect/>
          <a:stretch>
            <a:fillRect/>
          </a:stretch>
        </p:blipFill>
        <p:spPr bwMode="auto">
          <a:xfrm>
            <a:off x="4125913" y="3438525"/>
            <a:ext cx="976312" cy="9763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343" name="角丸四角形 1"/>
          <p:cNvSpPr>
            <a:spLocks noChangeArrowheads="1"/>
          </p:cNvSpPr>
          <p:nvPr/>
        </p:nvSpPr>
        <p:spPr bwMode="auto">
          <a:xfrm rot="-345007">
            <a:off x="820738" y="3121025"/>
            <a:ext cx="938212" cy="250825"/>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選挙カー</a:t>
            </a:r>
            <a:endParaRPr lang="ja-JP" altLang="en-US" sz="1800">
              <a:latin typeface="Arial" panose="020B0604020202020204" pitchFamily="34" charset="0"/>
            </a:endParaRPr>
          </a:p>
        </p:txBody>
      </p:sp>
      <p:sp>
        <p:nvSpPr>
          <p:cNvPr id="13344" name="角丸四角形 1"/>
          <p:cNvSpPr>
            <a:spLocks noChangeArrowheads="1"/>
          </p:cNvSpPr>
          <p:nvPr/>
        </p:nvSpPr>
        <p:spPr bwMode="auto">
          <a:xfrm rot="-452028">
            <a:off x="2373313" y="3121025"/>
            <a:ext cx="1125537" cy="250825"/>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選挙ポスター</a:t>
            </a:r>
            <a:endParaRPr lang="ja-JP" altLang="en-US" sz="1800">
              <a:latin typeface="Arial" panose="020B0604020202020204" pitchFamily="34" charset="0"/>
            </a:endParaRPr>
          </a:p>
        </p:txBody>
      </p:sp>
      <p:sp>
        <p:nvSpPr>
          <p:cNvPr id="13345" name="角丸四角形 1"/>
          <p:cNvSpPr>
            <a:spLocks noChangeArrowheads="1"/>
          </p:cNvSpPr>
          <p:nvPr/>
        </p:nvSpPr>
        <p:spPr bwMode="auto">
          <a:xfrm rot="-512629">
            <a:off x="3778250" y="3175000"/>
            <a:ext cx="1511300" cy="250825"/>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街頭／個人演説会</a:t>
            </a:r>
            <a:endParaRPr lang="ja-JP" altLang="en-US" sz="1800">
              <a:latin typeface="Arial" panose="020B0604020202020204" pitchFamily="34" charset="0"/>
            </a:endParaRPr>
          </a:p>
        </p:txBody>
      </p:sp>
      <p:sp>
        <p:nvSpPr>
          <p:cNvPr id="13346" name="角丸四角形 1"/>
          <p:cNvSpPr>
            <a:spLocks noChangeArrowheads="1"/>
          </p:cNvSpPr>
          <p:nvPr/>
        </p:nvSpPr>
        <p:spPr bwMode="auto">
          <a:xfrm rot="-336546">
            <a:off x="3848100" y="4432300"/>
            <a:ext cx="1344613" cy="250825"/>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spcBef>
                <a:spcPct val="0"/>
              </a:spcBef>
              <a:buFont typeface="Wingdings" panose="05000000000000000000" pitchFamily="2" charset="2"/>
              <a:buNone/>
            </a:pPr>
            <a:r>
              <a:rPr lang="ja-JP" altLang="en-US" sz="10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候補者・政党SNS</a:t>
            </a:r>
            <a:endParaRPr lang="ja-JP" altLang="en-US" sz="1800">
              <a:latin typeface="Arial" panose="020B0604020202020204" pitchFamily="34" charset="0"/>
            </a:endParaRPr>
          </a:p>
        </p:txBody>
      </p:sp>
      <p:sp>
        <p:nvSpPr>
          <p:cNvPr id="3" name="正方形/長方形 2"/>
          <p:cNvSpPr/>
          <p:nvPr/>
        </p:nvSpPr>
        <p:spPr bwMode="auto">
          <a:xfrm>
            <a:off x="309563" y="1149350"/>
            <a:ext cx="5345112" cy="501650"/>
          </a:xfrm>
          <a:prstGeom prst="rect">
            <a:avLst/>
          </a:prstGeom>
          <a:noFill/>
          <a:ln w="9525" cap="flat" cmpd="sng" algn="ctr">
            <a:noFill/>
            <a:prstDash val="solid"/>
            <a:round/>
            <a:headEnd type="none" w="med" len="med"/>
            <a:tailEnd type="none" w="med" len="med"/>
          </a:ln>
          <a:effectLst/>
          <a:extLst/>
        </p:spPr>
        <p:txBody>
          <a:bodyPr/>
          <a:lstStyle/>
          <a:p>
            <a:pPr eaLnBrk="1" hangingPunct="1">
              <a:buFont typeface="Arial" charset="0"/>
              <a:buNone/>
              <a:defRPr/>
            </a:pPr>
            <a:r>
              <a:rPr lang="ja-JP" altLang="en-US" sz="1050" dirty="0">
                <a:latin typeface="メイリオ" pitchFamily="50" charset="-128"/>
                <a:ea typeface="メイリオ" pitchFamily="50" charset="-128"/>
                <a:cs typeface="メイリオ" pitchFamily="50" charset="-128"/>
              </a:rPr>
              <a:t>　選挙運動とは、特定の選挙で特定の候補者の当選を目的として、投票をしてもらうための活動のことです。</a:t>
            </a:r>
          </a:p>
        </p:txBody>
      </p:sp>
      <p:sp>
        <p:nvSpPr>
          <p:cNvPr id="44" name="正方形/長方形 43"/>
          <p:cNvSpPr/>
          <p:nvPr/>
        </p:nvSpPr>
        <p:spPr bwMode="auto">
          <a:xfrm>
            <a:off x="557213" y="6229350"/>
            <a:ext cx="5180012" cy="379413"/>
          </a:xfrm>
          <a:prstGeom prst="rect">
            <a:avLst/>
          </a:prstGeom>
          <a:noFill/>
          <a:ln w="9525" cap="flat" cmpd="sng" algn="ctr">
            <a:noFill/>
            <a:prstDash val="solid"/>
            <a:round/>
            <a:headEnd type="none" w="med" len="med"/>
            <a:tailEnd type="none" w="med" len="med"/>
          </a:ln>
          <a:effectLst/>
          <a:extLst/>
        </p:spPr>
        <p:txBody>
          <a:bodyPr/>
          <a:lstStyle/>
          <a:p>
            <a:pPr eaLnBrk="1" hangingPunct="1">
              <a:buFont typeface="Arial" charset="0"/>
              <a:buNone/>
              <a:defRPr/>
            </a:pPr>
            <a:r>
              <a:rPr lang="ja-JP" altLang="en-US" sz="1050" dirty="0">
                <a:latin typeface="メイリオ" pitchFamily="50" charset="-128"/>
                <a:ea typeface="メイリオ" pitchFamily="50" charset="-128"/>
                <a:cs typeface="メイリオ" pitchFamily="50" charset="-128"/>
              </a:rPr>
              <a:t>　選挙運動ができるのは、立候補届出（届出できる日は</a:t>
            </a:r>
            <a:r>
              <a:rPr lang="en-US" altLang="ja-JP" sz="1050" dirty="0">
                <a:latin typeface="メイリオ" pitchFamily="50" charset="-128"/>
                <a:ea typeface="メイリオ" pitchFamily="50" charset="-128"/>
                <a:cs typeface="メイリオ" pitchFamily="50" charset="-128"/>
              </a:rPr>
              <a:t>1</a:t>
            </a:r>
            <a:r>
              <a:rPr lang="ja-JP" altLang="en-US" sz="1050" dirty="0">
                <a:latin typeface="メイリオ" pitchFamily="50" charset="-128"/>
                <a:ea typeface="メイリオ" pitchFamily="50" charset="-128"/>
                <a:cs typeface="メイリオ" pitchFamily="50" charset="-128"/>
              </a:rPr>
              <a:t>日のみ）をしてから投票日の</a:t>
            </a:r>
            <a:r>
              <a:rPr lang="ja-JP" altLang="en-US" sz="1050" b="1" dirty="0">
                <a:solidFill>
                  <a:srgbClr val="00B050"/>
                </a:solidFill>
                <a:latin typeface="メイリオ" pitchFamily="50" charset="-128"/>
                <a:ea typeface="メイリオ" pitchFamily="50" charset="-128"/>
                <a:cs typeface="メイリオ" pitchFamily="50" charset="-128"/>
              </a:rPr>
              <a:t>前日</a:t>
            </a:r>
            <a:r>
              <a:rPr lang="ja-JP" altLang="en-US" sz="1050" dirty="0">
                <a:latin typeface="メイリオ" pitchFamily="50" charset="-128"/>
                <a:ea typeface="メイリオ" pitchFamily="50" charset="-128"/>
                <a:cs typeface="メイリオ" pitchFamily="50" charset="-128"/>
              </a:rPr>
              <a:t>までです。</a:t>
            </a:r>
          </a:p>
        </p:txBody>
      </p:sp>
      <p:sp>
        <p:nvSpPr>
          <p:cNvPr id="13349" name="正方形/長方形 45"/>
          <p:cNvSpPr>
            <a:spLocks noChangeArrowheads="1"/>
          </p:cNvSpPr>
          <p:nvPr/>
        </p:nvSpPr>
        <p:spPr bwMode="auto">
          <a:xfrm>
            <a:off x="3649663" y="6550025"/>
            <a:ext cx="10064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b="1">
                <a:solidFill>
                  <a:srgbClr val="003300"/>
                </a:solidFill>
                <a:latin typeface="メイリオ" panose="020B0604030504040204" pitchFamily="50" charset="-128"/>
                <a:ea typeface="メイリオ" panose="020B0604030504040204" pitchFamily="50" charset="-128"/>
              </a:rPr>
              <a:t>（日数）</a:t>
            </a:r>
          </a:p>
        </p:txBody>
      </p:sp>
      <p:sp>
        <p:nvSpPr>
          <p:cNvPr id="13350" name="正方形/長方形 1"/>
          <p:cNvSpPr>
            <a:spLocks noChangeArrowheads="1"/>
          </p:cNvSpPr>
          <p:nvPr/>
        </p:nvSpPr>
        <p:spPr bwMode="auto">
          <a:xfrm>
            <a:off x="1503363" y="3448050"/>
            <a:ext cx="738187"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800">
                <a:solidFill>
                  <a:schemeClr val="bg1"/>
                </a:solidFill>
                <a:latin typeface="Arial" panose="020B0604020202020204" pitchFamily="34" charset="0"/>
              </a:rPr>
              <a:t>●●●●</a:t>
            </a:r>
          </a:p>
        </p:txBody>
      </p:sp>
      <p:pic>
        <p:nvPicPr>
          <p:cNvPr id="13351" name="Picture 40" descr="\\172.20.33.16\市町村課共通\70選挙\選挙啓発\■H29冊子作り（高校生版）\AC\IMG_0668.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6900" y="7510463"/>
            <a:ext cx="6635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2" name="Oval 37"/>
          <p:cNvSpPr>
            <a:spLocks noChangeArrowheads="1"/>
          </p:cNvSpPr>
          <p:nvPr/>
        </p:nvSpPr>
        <p:spPr bwMode="auto">
          <a:xfrm>
            <a:off x="6191250" y="8394700"/>
            <a:ext cx="501650" cy="473075"/>
          </a:xfrm>
          <a:prstGeom prst="ellipse">
            <a:avLst/>
          </a:prstGeom>
          <a:solidFill>
            <a:srgbClr val="99CC00"/>
          </a:solidFill>
          <a:ln>
            <a:noFill/>
          </a:ln>
          <a:effectLst/>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eaLnBrk="1" hangingPunct="1">
              <a:lnSpc>
                <a:spcPts val="2800"/>
              </a:lnSpc>
              <a:spcBef>
                <a:spcPct val="0"/>
              </a:spcBef>
              <a:buFont typeface="Arial" panose="020B0604020202020204" pitchFamily="34" charset="0"/>
              <a:buNone/>
            </a:pPr>
            <a:r>
              <a:rPr lang="en-US" altLang="ja-JP" sz="2000">
                <a:solidFill>
                  <a:schemeClr val="bg1"/>
                </a:solidFill>
                <a:latin typeface="メイリオ" panose="020B0604030504040204" pitchFamily="50" charset="-128"/>
                <a:ea typeface="メイリオ" panose="020B0604030504040204" pitchFamily="50" charset="-128"/>
              </a:rPr>
              <a:t>6</a:t>
            </a:r>
            <a:endParaRPr lang="ja-JP" altLang="en-US" sz="2000">
              <a:solidFill>
                <a:schemeClr val="bg1"/>
              </a:solidFill>
              <a:latin typeface="メイリオ" panose="020B0604030504040204" pitchFamily="50" charset="-128"/>
              <a:ea typeface="メイリオ" panose="020B0604030504040204" pitchFamily="50" charset="-128"/>
            </a:endParaRPr>
          </a:p>
        </p:txBody>
      </p:sp>
      <p:sp>
        <p:nvSpPr>
          <p:cNvPr id="42" name="テキスト ボックス 41"/>
          <p:cNvSpPr>
            <a:spLocks noChangeArrowheads="1"/>
          </p:cNvSpPr>
          <p:nvPr/>
        </p:nvSpPr>
        <p:spPr bwMode="auto">
          <a:xfrm>
            <a:off x="2411413" y="7342188"/>
            <a:ext cx="554037"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Wingdings" panose="05000000000000000000" pitchFamily="2" charset="2"/>
              <a:buNone/>
            </a:pPr>
            <a:r>
              <a:rPr lang="ja-JP" altLang="en-US" sz="1200" b="1">
                <a:solidFill>
                  <a:srgbClr val="009644"/>
                </a:solidFill>
                <a:latin typeface="メイリオ" panose="020B0604030504040204" pitchFamily="50" charset="-128"/>
                <a:ea typeface="メイリオ" panose="020B0604030504040204" pitchFamily="50" charset="-128"/>
                <a:sym typeface="メイリオ" panose="020B0604030504040204" pitchFamily="50" charset="-128"/>
              </a:rPr>
              <a:t>県議会議員</a:t>
            </a:r>
          </a:p>
          <a:p>
            <a:pPr eaLnBrk="1" hangingPunct="1">
              <a:spcBef>
                <a:spcPct val="0"/>
              </a:spcBef>
              <a:buFont typeface="Wingdings" panose="05000000000000000000" pitchFamily="2" charset="2"/>
              <a:buNone/>
            </a:pPr>
            <a:r>
              <a:rPr lang="ja-JP" altLang="en-US" sz="1200" b="1">
                <a:solidFill>
                  <a:srgbClr val="009644"/>
                </a:solidFill>
                <a:latin typeface="メイリオ" panose="020B0604030504040204" pitchFamily="50" charset="-128"/>
                <a:ea typeface="メイリオ" panose="020B0604030504040204" pitchFamily="50" charset="-128"/>
                <a:sym typeface="メイリオ" panose="020B0604030504040204" pitchFamily="50" charset="-128"/>
              </a:rPr>
              <a:t>仙台市議会議員</a:t>
            </a:r>
            <a:endParaRPr lang="ja-JP" altLang="en-US" sz="1800">
              <a:solidFill>
                <a:srgbClr val="009644"/>
              </a:solidFill>
              <a:latin typeface="Arial" panose="020B0604020202020204" pitchFamily="34" charset="0"/>
            </a:endParaRPr>
          </a:p>
        </p:txBody>
      </p:sp>
      <p:sp>
        <p:nvSpPr>
          <p:cNvPr id="13354" name="正方形/長方形 45"/>
          <p:cNvSpPr>
            <a:spLocks noChangeArrowheads="1"/>
          </p:cNvSpPr>
          <p:nvPr/>
        </p:nvSpPr>
        <p:spPr bwMode="auto">
          <a:xfrm>
            <a:off x="5202238" y="5386388"/>
            <a:ext cx="577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eaLnBrk="1" hangingPunct="1">
              <a:spcBef>
                <a:spcPct val="0"/>
              </a:spcBef>
              <a:buFont typeface="Arial" panose="020B0604020202020204" pitchFamily="34" charset="0"/>
              <a:buNone/>
            </a:pPr>
            <a:r>
              <a:rPr lang="ja-JP" altLang="en-US" sz="1200" b="1">
                <a:solidFill>
                  <a:srgbClr val="009900"/>
                </a:solidFill>
                <a:latin typeface="メイリオ" panose="020B0604030504040204" pitchFamily="50" charset="-128"/>
                <a:ea typeface="メイリオ" panose="020B0604030504040204" pitchFamily="50" charset="-128"/>
              </a:rPr>
              <a:t>など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35"/>
                                        </p:tgtEl>
                                        <p:attrNameLst>
                                          <p:attrName>style.visibility</p:attrName>
                                        </p:attrNameLst>
                                      </p:cBhvr>
                                      <p:to>
                                        <p:strVal val="visible"/>
                                      </p:to>
                                    </p:set>
                                    <p:animEffect>
                                      <p:cBhvr>
                                        <p:cTn id="7" dur="500"/>
                                        <p:tgtEl>
                                          <p:spTgt spid="923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40"/>
                                        </p:tgtEl>
                                        <p:attrNameLst>
                                          <p:attrName>style.visibility</p:attrName>
                                        </p:attrNameLst>
                                      </p:cBhvr>
                                      <p:to>
                                        <p:strVal val="visible"/>
                                      </p:to>
                                    </p:set>
                                    <p:animEffect>
                                      <p:cBhvr>
                                        <p:cTn id="10" dur="500"/>
                                        <p:tgtEl>
                                          <p:spTgt spid="924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241"/>
                                        </p:tgtEl>
                                        <p:attrNameLst>
                                          <p:attrName>style.visibility</p:attrName>
                                        </p:attrNameLst>
                                      </p:cBhvr>
                                      <p:to>
                                        <p:strVal val="visible"/>
                                      </p:to>
                                    </p:set>
                                    <p:animEffect>
                                      <p:cBhvr>
                                        <p:cTn id="13" dur="500"/>
                                        <p:tgtEl>
                                          <p:spTgt spid="924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242"/>
                                        </p:tgtEl>
                                        <p:attrNameLst>
                                          <p:attrName>style.visibility</p:attrName>
                                        </p:attrNameLst>
                                      </p:cBhvr>
                                      <p:to>
                                        <p:strVal val="visible"/>
                                      </p:to>
                                    </p:set>
                                    <p:animEffect>
                                      <p:cBhvr>
                                        <p:cTn id="16" dur="500"/>
                                        <p:tgtEl>
                                          <p:spTgt spid="924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238"/>
                                        </p:tgtEl>
                                        <p:attrNameLst>
                                          <p:attrName>style.visibility</p:attrName>
                                        </p:attrNameLst>
                                      </p:cBhvr>
                                      <p:to>
                                        <p:strVal val="visible"/>
                                      </p:to>
                                    </p:set>
                                    <p:animEffect>
                                      <p:cBhvr>
                                        <p:cTn id="19" dur="500"/>
                                        <p:tgtEl>
                                          <p:spTgt spid="923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239"/>
                                        </p:tgtEl>
                                        <p:attrNameLst>
                                          <p:attrName>style.visibility</p:attrName>
                                        </p:attrNameLst>
                                      </p:cBhvr>
                                      <p:to>
                                        <p:strVal val="visible"/>
                                      </p:to>
                                    </p:set>
                                    <p:animEffect>
                                      <p:cBhvr>
                                        <p:cTn id="22" dur="500"/>
                                        <p:tgtEl>
                                          <p:spTgt spid="923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236"/>
                                        </p:tgtEl>
                                        <p:attrNameLst>
                                          <p:attrName>style.visibility</p:attrName>
                                        </p:attrNameLst>
                                      </p:cBhvr>
                                      <p:to>
                                        <p:strVal val="visible"/>
                                      </p:to>
                                    </p:set>
                                    <p:animEffect>
                                      <p:cBhvr>
                                        <p:cTn id="25" dur="500"/>
                                        <p:tgtEl>
                                          <p:spTgt spid="923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252"/>
                                        </p:tgtEl>
                                        <p:attrNameLst>
                                          <p:attrName>style.visibility</p:attrName>
                                        </p:attrNameLst>
                                      </p:cBhvr>
                                      <p:to>
                                        <p:strVal val="visible"/>
                                      </p:to>
                                    </p:set>
                                    <p:animEffect>
                                      <p:cBhvr>
                                        <p:cTn id="28" dur="500"/>
                                        <p:tgtEl>
                                          <p:spTgt spid="925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253"/>
                                        </p:tgtEl>
                                        <p:attrNameLst>
                                          <p:attrName>style.visibility</p:attrName>
                                        </p:attrNameLst>
                                      </p:cBhvr>
                                      <p:to>
                                        <p:strVal val="visible"/>
                                      </p:to>
                                    </p:set>
                                    <p:animEffect>
                                      <p:cBhvr>
                                        <p:cTn id="31" dur="500"/>
                                        <p:tgtEl>
                                          <p:spTgt spid="925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254"/>
                                        </p:tgtEl>
                                        <p:attrNameLst>
                                          <p:attrName>style.visibility</p:attrName>
                                        </p:attrNameLst>
                                      </p:cBhvr>
                                      <p:to>
                                        <p:strVal val="visible"/>
                                      </p:to>
                                    </p:set>
                                    <p:animEffect>
                                      <p:cBhvr>
                                        <p:cTn id="34" dur="500"/>
                                        <p:tgtEl>
                                          <p:spTgt spid="925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249"/>
                                        </p:tgtEl>
                                        <p:attrNameLst>
                                          <p:attrName>style.visibility</p:attrName>
                                        </p:attrNameLst>
                                      </p:cBhvr>
                                      <p:to>
                                        <p:strVal val="visible"/>
                                      </p:to>
                                    </p:set>
                                    <p:animEffect>
                                      <p:cBhvr>
                                        <p:cTn id="37" dur="500"/>
                                        <p:tgtEl>
                                          <p:spTgt spid="924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9250"/>
                                        </p:tgtEl>
                                        <p:attrNameLst>
                                          <p:attrName>style.visibility</p:attrName>
                                        </p:attrNameLst>
                                      </p:cBhvr>
                                      <p:to>
                                        <p:strVal val="visible"/>
                                      </p:to>
                                    </p:set>
                                    <p:animEffect>
                                      <p:cBhvr>
                                        <p:cTn id="40" dur="500"/>
                                        <p:tgtEl>
                                          <p:spTgt spid="925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9251"/>
                                        </p:tgtEl>
                                        <p:attrNameLst>
                                          <p:attrName>style.visibility</p:attrName>
                                        </p:attrNameLst>
                                      </p:cBhvr>
                                      <p:to>
                                        <p:strVal val="visible"/>
                                      </p:to>
                                    </p:set>
                                    <p:animEffect>
                                      <p:cBhvr>
                                        <p:cTn id="43" dur="500"/>
                                        <p:tgtEl>
                                          <p:spTgt spid="925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ldLvl="0" animBg="1" autoUpdateAnimBg="0"/>
      <p:bldP spid="9236" grpId="0" bldLvl="0" autoUpdateAnimBg="0"/>
      <p:bldP spid="9238" grpId="0" bldLvl="0" autoUpdateAnimBg="0"/>
      <p:bldP spid="9239" grpId="0" bldLvl="0" autoUpdateAnimBg="0"/>
      <p:bldP spid="9240" grpId="0" bldLvl="0" animBg="1" autoUpdateAnimBg="0"/>
      <p:bldP spid="9241" grpId="0" bldLvl="0" animBg="1" autoUpdateAnimBg="0"/>
      <p:bldP spid="9242" grpId="0" bldLvl="0" animBg="1" autoUpdateAnimBg="0"/>
      <p:bldP spid="9249" grpId="0" bldLvl="0" autoUpdateAnimBg="0"/>
      <p:bldP spid="9250" grpId="0" bldLvl="0" autoUpdateAnimBg="0"/>
      <p:bldP spid="9251" grpId="0" bldLvl="0" autoUpdateAnimBg="0"/>
      <p:bldP spid="9252" grpId="0" bldLvl="0" animBg="1" autoUpdateAnimBg="0"/>
      <p:bldP spid="9253" grpId="0" bldLvl="0" animBg="1" autoUpdateAnimBg="0"/>
      <p:bldP spid="9254" grpId="0" bldLvl="0" animBg="1" autoUpdateAnimBg="0"/>
      <p:bldP spid="42" grpId="0" bldLvl="0" autoUpdateAnimBg="0"/>
    </p:bldLst>
  </p:timing>
</p:sld>
</file>

<file path=ppt/theme/theme1.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テーマ">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4435</TotalTime>
  <Pages>0</Pages>
  <Words>6144</Words>
  <Characters>0</Characters>
  <Application>Microsoft Office PowerPoint</Application>
  <DocSecurity>0</DocSecurity>
  <PresentationFormat>画面に合わせる (4:3)</PresentationFormat>
  <Lines>0</Lines>
  <Paragraphs>1477</Paragraphs>
  <Slides>24</Slides>
  <Notes>5</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24</vt:i4>
      </vt:variant>
    </vt:vector>
  </HeadingPairs>
  <TitlesOfParts>
    <vt:vector size="42" baseType="lpstr">
      <vt:lpstr>ＤＦ特太ゴシック体</vt:lpstr>
      <vt:lpstr>ＤＨＰ特太ゴシック体</vt:lpstr>
      <vt:lpstr>HGｺﾞｼｯｸM</vt:lpstr>
      <vt:lpstr>HG丸ｺﾞｼｯｸM-PRO</vt:lpstr>
      <vt:lpstr>HG創英角ﾎﾟｯﾌﾟ体</vt:lpstr>
      <vt:lpstr>Meiryo UI</vt:lpstr>
      <vt:lpstr>ＭＳ Ｐゴシック</vt:lpstr>
      <vt:lpstr>ＭＳ Ｐ明朝</vt:lpstr>
      <vt:lpstr>ＭＳ ゴシック</vt:lpstr>
      <vt:lpstr>ＭＳ 明朝</vt:lpstr>
      <vt:lpstr>SimSun</vt:lpstr>
      <vt:lpstr>メイリオ</vt:lpstr>
      <vt:lpstr>游明朝</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宮城県</dc:creator>
  <cp:lastModifiedBy>阿部　和将</cp:lastModifiedBy>
  <cp:revision>393</cp:revision>
  <cp:lastPrinted>2021-07-02T01:44:29Z</cp:lastPrinted>
  <dcterms:created xsi:type="dcterms:W3CDTF">2017-07-17T20:13:00Z</dcterms:created>
  <dcterms:modified xsi:type="dcterms:W3CDTF">2023-04-27T06:10:01Z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1041-9.1.0.4292</vt:lpwstr>
  </property>
</Properties>
</file>